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7957E-F1E3-46DE-A5A1-D6443E02ED62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B959-49FC-46CB-A4EA-F20E47AB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4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41" y="274638"/>
            <a:ext cx="8300859" cy="1426170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КАК ЗВЕРИ ГОТОВЯТСЯ К ЗИМЕ</a:t>
            </a:r>
            <a:endParaRPr lang="ru-RU" sz="6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902" y="1920721"/>
            <a:ext cx="2709221" cy="2071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628" y="4365104"/>
            <a:ext cx="2841741" cy="2082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12" y="1920721"/>
            <a:ext cx="2608149" cy="1952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31" y="4092841"/>
            <a:ext cx="2785512" cy="2097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202" y="2204864"/>
            <a:ext cx="2841741" cy="19761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328" y="4092841"/>
            <a:ext cx="2802534" cy="2115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4288" y="6447339"/>
            <a:ext cx="1835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Составила: Иванова А.И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6525344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г</a:t>
            </a:r>
            <a:r>
              <a:rPr lang="ru-RU" sz="1100" dirty="0" smtClean="0"/>
              <a:t>. Котлас 2018г.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863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10715"/>
            <a:ext cx="2750872" cy="3016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96" y="589777"/>
            <a:ext cx="2694282" cy="3140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1" y="-171400"/>
            <a:ext cx="30047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БЕЛКА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836712"/>
            <a:ext cx="3672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Белки летом рыжие, а к зиме становятся серыми. Живут в дуплах, в них же и запасают еду на зиму, питаются ягодами, сушенными грибами, семенами хвойных деревьях.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243" t="2690" r="-9961" b="-2690"/>
          <a:stretch/>
        </p:blipFill>
        <p:spPr>
          <a:xfrm>
            <a:off x="116688" y="3948524"/>
            <a:ext cx="3448063" cy="2676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472" y="3961598"/>
            <a:ext cx="2769080" cy="2650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677" y="3931356"/>
            <a:ext cx="2780017" cy="2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7859"/>
          <a:stretch/>
        </p:blipFill>
        <p:spPr>
          <a:xfrm>
            <a:off x="4827541" y="925388"/>
            <a:ext cx="4032448" cy="2927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0"/>
            <a:ext cx="4299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ЗАЯЦ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6918" y="4293096"/>
            <a:ext cx="4851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 наступлением зимы заяц меняет цвет шкурки. Питается он ветками осины, обгладывает стволы деревьев . В сильные морозы роет себе в снегу норы. Спит с открытыми глазами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4077072"/>
            <a:ext cx="3387387" cy="2596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109" t="3480" b="2958"/>
          <a:stretch/>
        </p:blipFill>
        <p:spPr>
          <a:xfrm>
            <a:off x="296919" y="975920"/>
            <a:ext cx="3915041" cy="287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ЛИСА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630" y="985065"/>
            <a:ext cx="4121602" cy="26090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3789040"/>
            <a:ext cx="4494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 лисы летом мех редкий и короткий, а зимой густой и пышный. </a:t>
            </a:r>
            <a:r>
              <a:rPr lang="ru-RU" sz="2400" b="1" dirty="0"/>
              <a:t>П</a:t>
            </a:r>
            <a:r>
              <a:rPr lang="ru-RU" sz="2400" b="1" dirty="0" smtClean="0"/>
              <a:t>итается в основном мышами, мелкими зайцами и птичками. Так же питается ягодами и фруктами. Живет в норе которую роет сама.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08720"/>
            <a:ext cx="3682303" cy="2761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630" y="3670447"/>
            <a:ext cx="4121602" cy="29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003" b="5301"/>
          <a:stretch/>
        </p:blipFill>
        <p:spPr>
          <a:xfrm>
            <a:off x="5004048" y="835116"/>
            <a:ext cx="3880545" cy="2749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3514"/>
          <a:stretch/>
        </p:blipFill>
        <p:spPr>
          <a:xfrm>
            <a:off x="395536" y="835116"/>
            <a:ext cx="3816424" cy="2809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880" y="-47944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ВОЛК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789040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Волк не меняет цвет шерсти. Но к зиме утепляет её, она становится густой и длинной. Питаются волки другими животными. Свое логово волки располагают в глухих, трудно доступных местах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005064"/>
            <a:ext cx="4103447" cy="26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2048"/>
          <a:stretch/>
        </p:blipFill>
        <p:spPr>
          <a:xfrm>
            <a:off x="296228" y="1103060"/>
            <a:ext cx="4059747" cy="26578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617" r="9516"/>
          <a:stretch/>
        </p:blipFill>
        <p:spPr>
          <a:xfrm>
            <a:off x="5148064" y="4047730"/>
            <a:ext cx="3876962" cy="2764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9978" y="44624"/>
            <a:ext cx="3854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МЕДВЕДЬ</a:t>
            </a:r>
            <a:endParaRPr lang="ru-RU" sz="6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3682" y="3964263"/>
            <a:ext cx="48843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Медведь летом и осенью усиленно питается и жиреет.</a:t>
            </a:r>
          </a:p>
          <a:p>
            <a:r>
              <a:rPr lang="ru-RU" sz="2400" b="1" dirty="0" smtClean="0"/>
              <a:t>А зимой он устраивает себе берлогу в потаённом, малодоступном месте: под корнем упавшего дерева и впадает в спячку.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08751"/>
            <a:ext cx="3992958" cy="26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7" t="2778" b="-1"/>
          <a:stretch/>
        </p:blipFill>
        <p:spPr>
          <a:xfrm>
            <a:off x="230794" y="1052736"/>
            <a:ext cx="3841872" cy="28803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40" y="1052736"/>
            <a:ext cx="3586785" cy="26921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3" y="3835995"/>
            <a:ext cx="3890936" cy="2896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116632"/>
            <a:ext cx="3312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ЁЖИК</a:t>
            </a:r>
            <a:endParaRPr lang="ru-RU" sz="6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1" y="4221088"/>
            <a:ext cx="4752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Ежи как и медведи всё лето усиленно питаются, и к зиме жиреют, находят себе убежище в густых кустах, углубление в почве, засыпанных опавшей листвой </a:t>
            </a:r>
            <a:r>
              <a:rPr lang="ru-RU" sz="2400" b="1" dirty="0">
                <a:solidFill>
                  <a:prstClr val="black"/>
                </a:solidFill>
              </a:rPr>
              <a:t>и в падают в глубокую </a:t>
            </a:r>
            <a:r>
              <a:rPr lang="ru-RU" sz="2400" b="1" dirty="0" smtClean="0">
                <a:solidFill>
                  <a:prstClr val="black"/>
                </a:solidFill>
              </a:rPr>
              <a:t>спячку.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220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548680"/>
            <a:ext cx="2496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</a:t>
            </a:r>
            <a:r>
              <a:rPr lang="en-US" sz="1200" dirty="0" smtClean="0"/>
              <a:t>maam.ru›detskijsad…kak-zveri…zime-gotovjatsja.html</a:t>
            </a:r>
            <a:r>
              <a:rPr lang="ru-RU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05799"/>
            <a:ext cx="366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2.</a:t>
            </a:r>
            <a:r>
              <a:rPr lang="en-US" sz="1200" dirty="0" err="1" smtClean="0"/>
              <a:t>deti-i-vnuki.ru›kak-zhivotnyie</a:t>
            </a:r>
            <a:r>
              <a:rPr lang="en-US" sz="1200" dirty="0" smtClean="0"/>
              <a:t>…</a:t>
            </a:r>
            <a:r>
              <a:rPr lang="en-US" sz="1200" dirty="0" err="1" smtClean="0"/>
              <a:t>gotovyatsya</a:t>
            </a:r>
            <a:r>
              <a:rPr lang="en-US" sz="1200" dirty="0" smtClean="0"/>
              <a:t>-k-</a:t>
            </a:r>
            <a:r>
              <a:rPr lang="en-US" sz="1200" dirty="0" err="1" smtClean="0"/>
              <a:t>zime</a:t>
            </a:r>
            <a:r>
              <a:rPr lang="ru-RU" sz="1200" dirty="0" smtClean="0"/>
              <a:t> </a:t>
            </a:r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275131"/>
            <a:ext cx="3180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3.</a:t>
            </a:r>
            <a:r>
              <a:rPr lang="en-US" sz="1200" dirty="0" err="1" smtClean="0"/>
              <a:t>fb.ru›article</a:t>
            </a:r>
            <a:r>
              <a:rPr lang="en-US" sz="1200" dirty="0" smtClean="0"/>
              <a:t>…</a:t>
            </a:r>
            <a:r>
              <a:rPr lang="en-US" sz="1200" dirty="0" err="1" smtClean="0"/>
              <a:t>kak</a:t>
            </a:r>
            <a:r>
              <a:rPr lang="en-US" sz="1200" dirty="0" smtClean="0"/>
              <a:t>…</a:t>
            </a:r>
            <a:r>
              <a:rPr lang="en-US" sz="1200" dirty="0" err="1" smtClean="0"/>
              <a:t>gotovyatsya</a:t>
            </a:r>
            <a:r>
              <a:rPr lang="en-US" sz="1200" dirty="0" smtClean="0"/>
              <a:t>-k-</a:t>
            </a:r>
            <a:r>
              <a:rPr lang="en-US" sz="1200" dirty="0" err="1" smtClean="0"/>
              <a:t>zime</a:t>
            </a:r>
            <a:r>
              <a:rPr lang="en-US" sz="1200" dirty="0" smtClean="0"/>
              <a:t>-</a:t>
            </a:r>
            <a:r>
              <a:rPr lang="en-US" sz="1200" dirty="0" err="1" smtClean="0"/>
              <a:t>kartinki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9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229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КАК ЗВЕРИ ГОТОВЯТСЯ К ЗИМЕ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задания</dc:title>
  <dc:creator>ticher29</dc:creator>
  <cp:lastModifiedBy>GOTT MIT UNS</cp:lastModifiedBy>
  <cp:revision>36</cp:revision>
  <dcterms:created xsi:type="dcterms:W3CDTF">2018-11-01T06:55:20Z</dcterms:created>
  <dcterms:modified xsi:type="dcterms:W3CDTF">2018-11-19T19:28:08Z</dcterms:modified>
</cp:coreProperties>
</file>