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25.09.2013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25.09.2013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25.09.2013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40000"/>
                <a:lumOff val="60000"/>
              </a:schemeClr>
            </a:gs>
            <a:gs pos="40000">
              <a:schemeClr val="bg1">
                <a:tint val="45000"/>
                <a:shade val="99000"/>
                <a:satMod val="350000"/>
              </a:schemeClr>
            </a:gs>
            <a:gs pos="100000">
              <a:schemeClr val="bg1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25.09.2013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Марина\Рабочий стол\IMG_6096.JPG"/>
          <p:cNvPicPr>
            <a:picLocks noChangeAspect="1" noChangeArrowheads="1"/>
          </p:cNvPicPr>
          <p:nvPr/>
        </p:nvPicPr>
        <p:blipFill>
          <a:blip r:embed="rId2" cstate="print"/>
          <a:srcRect l="1260" t="17955" r="461" b="14951"/>
          <a:stretch>
            <a:fillRect/>
          </a:stretch>
        </p:blipFill>
        <p:spPr bwMode="auto">
          <a:xfrm>
            <a:off x="3131839" y="1052736"/>
            <a:ext cx="6012161" cy="547260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779912" y="188640"/>
            <a:ext cx="3347864" cy="1470025"/>
          </a:xfrm>
        </p:spPr>
        <p:txBody>
          <a:bodyPr>
            <a:normAutofit/>
          </a:bodyPr>
          <a:lstStyle/>
          <a:p>
            <a:r>
              <a:rPr lang="ru-RU" sz="7200" b="1" dirty="0" smtClean="0">
                <a:solidFill>
                  <a:srgbClr val="00B050"/>
                </a:solidFill>
              </a:rPr>
              <a:t>ЗВЕРЕВ</a:t>
            </a:r>
            <a:endParaRPr lang="ru-RU" sz="7200" b="1" dirty="0">
              <a:solidFill>
                <a:srgbClr val="00B05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1520" y="404664"/>
            <a:ext cx="4104456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b="1" dirty="0" smtClean="0">
                <a:solidFill>
                  <a:srgbClr val="00B050"/>
                </a:solidFill>
              </a:rPr>
              <a:t>М</a:t>
            </a:r>
            <a:r>
              <a:rPr lang="ru-RU" sz="3600" b="1" dirty="0" smtClean="0">
                <a:solidFill>
                  <a:srgbClr val="00B050"/>
                </a:solidFill>
              </a:rPr>
              <a:t>узыкальный</a:t>
            </a:r>
          </a:p>
          <a:p>
            <a:r>
              <a:rPr lang="ru-RU" sz="6600" b="1" dirty="0" smtClean="0">
                <a:solidFill>
                  <a:srgbClr val="00B050"/>
                </a:solidFill>
              </a:rPr>
              <a:t>А</a:t>
            </a:r>
            <a:r>
              <a:rPr lang="ru-RU" sz="3600" b="1" dirty="0" smtClean="0">
                <a:solidFill>
                  <a:srgbClr val="00B050"/>
                </a:solidFill>
              </a:rPr>
              <a:t>ктивный</a:t>
            </a:r>
          </a:p>
          <a:p>
            <a:r>
              <a:rPr lang="ru-RU" sz="6600" b="1" dirty="0" err="1" smtClean="0">
                <a:solidFill>
                  <a:srgbClr val="00B050"/>
                </a:solidFill>
              </a:rPr>
              <a:t>К</a:t>
            </a:r>
            <a:r>
              <a:rPr lang="ru-RU" sz="3600" b="1" dirty="0" err="1" smtClean="0">
                <a:solidFill>
                  <a:srgbClr val="00B050"/>
                </a:solidFill>
              </a:rPr>
              <a:t>реативный</a:t>
            </a:r>
            <a:endParaRPr lang="ru-RU" sz="3600" b="1" dirty="0" smtClean="0">
              <a:solidFill>
                <a:srgbClr val="00B050"/>
              </a:solidFill>
            </a:endParaRPr>
          </a:p>
          <a:p>
            <a:r>
              <a:rPr lang="ru-RU" sz="6600" b="1" dirty="0" smtClean="0">
                <a:solidFill>
                  <a:srgbClr val="00B050"/>
                </a:solidFill>
              </a:rPr>
              <a:t>С</a:t>
            </a:r>
            <a:r>
              <a:rPr lang="ru-RU" sz="3600" b="1" dirty="0" smtClean="0">
                <a:solidFill>
                  <a:srgbClr val="00B050"/>
                </a:solidFill>
              </a:rPr>
              <a:t>портивный</a:t>
            </a:r>
          </a:p>
          <a:p>
            <a:r>
              <a:rPr lang="ru-RU" sz="6600" b="1" dirty="0" smtClean="0">
                <a:solidFill>
                  <a:srgbClr val="00B050"/>
                </a:solidFill>
              </a:rPr>
              <a:t>И</a:t>
            </a:r>
            <a:r>
              <a:rPr lang="ru-RU" sz="3600" b="1" dirty="0" smtClean="0">
                <a:solidFill>
                  <a:srgbClr val="00B050"/>
                </a:solidFill>
              </a:rPr>
              <a:t>нициативный</a:t>
            </a:r>
          </a:p>
          <a:p>
            <a:r>
              <a:rPr lang="ru-RU" sz="6600" b="1" dirty="0" err="1" smtClean="0">
                <a:solidFill>
                  <a:srgbClr val="00B050"/>
                </a:solidFill>
              </a:rPr>
              <a:t>М</a:t>
            </a:r>
            <a:r>
              <a:rPr lang="ru-RU" sz="3600" b="1" dirty="0" err="1" smtClean="0">
                <a:solidFill>
                  <a:srgbClr val="00B050"/>
                </a:solidFill>
              </a:rPr>
              <a:t>егапозитивный</a:t>
            </a:r>
            <a:endParaRPr lang="ru-RU" sz="3600" b="1" dirty="0">
              <a:solidFill>
                <a:srgbClr val="00B050"/>
              </a:solidFill>
            </a:endParaRPr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>
          <a:xfrm>
            <a:off x="7596336" y="5445224"/>
            <a:ext cx="1760240" cy="1752600"/>
          </a:xfrm>
        </p:spPr>
        <p:txBody>
          <a:bodyPr>
            <a:normAutofit/>
          </a:bodyPr>
          <a:lstStyle/>
          <a:p>
            <a:r>
              <a:rPr lang="ru-RU" sz="6600" b="1" dirty="0" smtClean="0">
                <a:solidFill>
                  <a:srgbClr val="00B050"/>
                </a:solidFill>
              </a:rPr>
              <a:t>7Б</a:t>
            </a:r>
            <a:endParaRPr lang="ru-RU" sz="6600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8</Words>
  <Application>Microsoft Office PowerPoint</Application>
  <PresentationFormat>Экран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ЗВЕРЕВ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ЗВЕРЕВ</dc:title>
  <cp:lastModifiedBy>Марина Александровна</cp:lastModifiedBy>
  <cp:revision>2</cp:revision>
  <dcterms:modified xsi:type="dcterms:W3CDTF">2013-09-25T19:11:58Z</dcterms:modified>
</cp:coreProperties>
</file>