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3A8D7B-0C43-4E35-B231-1F88D4E33B7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C7B30E-8F49-46A1-A632-6B809E4FE8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068960"/>
            <a:ext cx="6512511" cy="143103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Яцкова Оксана Николаевна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69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746"/>
            <a:ext cx="9144002" cy="68927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26047">
            <a:off x="-45551" y="3756156"/>
            <a:ext cx="1309867" cy="9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8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5237E-6 L 0.4257 -0.349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85" y="-175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7 -0.34999 L 0.70122 0.10132 " pathEditMode="relative" rAng="0" ptsTypes="AA">
                                      <p:cBhvr>
                                        <p:cTn id="24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2255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122 0.10132 L 0.33907 0.059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-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Яцкова Оксана Николаевна МБДОУ «Детский сад № 69 «Дюймовочка» Воспитатель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9</cp:revision>
  <dcterms:created xsi:type="dcterms:W3CDTF">2016-02-15T17:51:31Z</dcterms:created>
  <dcterms:modified xsi:type="dcterms:W3CDTF">2016-02-23T19:16:15Z</dcterms:modified>
</cp:coreProperties>
</file>