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DBDE5CE-1033-477C-B238-137204655465}" type="datetimeFigureOut">
              <a:rPr lang="ru-RU" smtClean="0"/>
              <a:pPr/>
              <a:t>30.07.2014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2E5F205-16F8-49FF-B5BE-5F96B126B7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BDE5CE-1033-477C-B238-137204655465}" type="datetimeFigureOut">
              <a:rPr lang="ru-RU" smtClean="0"/>
              <a:pPr/>
              <a:t>30.07.2014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E5F205-16F8-49FF-B5BE-5F96B126B7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BDE5CE-1033-477C-B238-137204655465}" type="datetimeFigureOut">
              <a:rPr lang="ru-RU" smtClean="0"/>
              <a:pPr/>
              <a:t>30.07.2014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E5F205-16F8-49FF-B5BE-5F96B126B7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BDE5CE-1033-477C-B238-137204655465}" type="datetimeFigureOut">
              <a:rPr lang="ru-RU" smtClean="0"/>
              <a:pPr/>
              <a:t>30.07.2014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E5F205-16F8-49FF-B5BE-5F96B126B7C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BDE5CE-1033-477C-B238-137204655465}" type="datetimeFigureOut">
              <a:rPr lang="ru-RU" smtClean="0"/>
              <a:pPr/>
              <a:t>30.07.2014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E5F205-16F8-49FF-B5BE-5F96B126B7C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BDE5CE-1033-477C-B238-137204655465}" type="datetimeFigureOut">
              <a:rPr lang="ru-RU" smtClean="0"/>
              <a:pPr/>
              <a:t>30.07.2014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E5F205-16F8-49FF-B5BE-5F96B126B7C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BDE5CE-1033-477C-B238-137204655465}" type="datetimeFigureOut">
              <a:rPr lang="ru-RU" smtClean="0"/>
              <a:pPr/>
              <a:t>30.07.2014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E5F205-16F8-49FF-B5BE-5F96B126B7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BDE5CE-1033-477C-B238-137204655465}" type="datetimeFigureOut">
              <a:rPr lang="ru-RU" smtClean="0"/>
              <a:pPr/>
              <a:t>30.07.2014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E5F205-16F8-49FF-B5BE-5F96B126B7C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BDE5CE-1033-477C-B238-137204655465}" type="datetimeFigureOut">
              <a:rPr lang="ru-RU" smtClean="0"/>
              <a:pPr/>
              <a:t>30.07.2014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E5F205-16F8-49FF-B5BE-5F96B126B7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0DBDE5CE-1033-477C-B238-137204655465}" type="datetimeFigureOut">
              <a:rPr lang="ru-RU" smtClean="0"/>
              <a:pPr/>
              <a:t>30.07.2014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E5F205-16F8-49FF-B5BE-5F96B126B7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DBDE5CE-1033-477C-B238-137204655465}" type="datetimeFigureOut">
              <a:rPr lang="ru-RU" smtClean="0"/>
              <a:pPr/>
              <a:t>30.07.2014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2E5F205-16F8-49FF-B5BE-5F96B126B7C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0DBDE5CE-1033-477C-B238-137204655465}" type="datetimeFigureOut">
              <a:rPr lang="ru-RU" smtClean="0"/>
              <a:pPr/>
              <a:t>30.07.2014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62E5F205-16F8-49FF-B5BE-5F96B126B7C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57224" y="1214422"/>
            <a:ext cx="7772400" cy="1829761"/>
          </a:xfrm>
        </p:spPr>
        <p:txBody>
          <a:bodyPr>
            <a:noAutofit/>
          </a:bodyPr>
          <a:lstStyle/>
          <a:p>
            <a:pPr algn="ctr"/>
            <a:r>
              <a:rPr lang="ru-RU" sz="4000" dirty="0" smtClean="0"/>
              <a:t>Повторение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ru-RU" sz="4000" dirty="0" smtClean="0"/>
              <a:t>«Решение уравнений. Упрощение выражений» </a:t>
            </a:r>
            <a:endParaRPr lang="ru-RU" sz="4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85786" y="285728"/>
            <a:ext cx="7772400" cy="746087"/>
          </a:xfrm>
        </p:spPr>
        <p:txBody>
          <a:bodyPr/>
          <a:lstStyle/>
          <a:p>
            <a:pPr algn="ctr"/>
            <a:r>
              <a:rPr lang="ru-RU" dirty="0" smtClean="0"/>
              <a:t>Математика - 5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2714612" y="4214818"/>
            <a:ext cx="62151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dirty="0" smtClean="0"/>
              <a:t>Составила  Мордовских Надежда Васильевна, учитель математики МБОУ Сарасинской СОШ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4400" dirty="0" smtClean="0"/>
              <a:t>Имеет ли корни уравнение</a:t>
            </a:r>
          </a:p>
          <a:p>
            <a:pPr algn="ctr">
              <a:buNone/>
            </a:pPr>
            <a:r>
              <a:rPr lang="ru-RU" sz="4400" dirty="0" err="1" smtClean="0"/>
              <a:t>а³=а:а</a:t>
            </a:r>
            <a:endParaRPr lang="ru-RU" sz="44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400" dirty="0" smtClean="0"/>
              <a:t>№657(</a:t>
            </a:r>
            <a:r>
              <a:rPr lang="ru-RU" sz="4400" dirty="0" err="1" smtClean="0"/>
              <a:t>д,е,ж,з</a:t>
            </a:r>
            <a:r>
              <a:rPr lang="ru-RU" sz="4400" dirty="0" smtClean="0"/>
              <a:t>)</a:t>
            </a:r>
          </a:p>
          <a:p>
            <a:r>
              <a:rPr lang="ru-RU" sz="4400" dirty="0" smtClean="0"/>
              <a:t>№653(первый столбик)</a:t>
            </a:r>
            <a:endParaRPr lang="ru-RU" sz="44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Дома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Упростить:</a:t>
            </a:r>
          </a:p>
          <a:p>
            <a:pPr>
              <a:buNone/>
            </a:pPr>
            <a:r>
              <a:rPr lang="ru-RU" sz="4000" dirty="0" smtClean="0"/>
              <a:t>А) 32*2*</a:t>
            </a:r>
            <a:r>
              <a:rPr lang="ru-RU" sz="4000" dirty="0" err="1" smtClean="0"/>
              <a:t>х</a:t>
            </a:r>
            <a:endParaRPr lang="ru-RU" sz="4000" dirty="0" smtClean="0"/>
          </a:p>
          <a:p>
            <a:pPr>
              <a:buNone/>
            </a:pPr>
            <a:r>
              <a:rPr lang="ru-RU" sz="4000" dirty="0" smtClean="0"/>
              <a:t>Б) а*5*10</a:t>
            </a:r>
          </a:p>
          <a:p>
            <a:pPr>
              <a:buNone/>
            </a:pPr>
            <a:r>
              <a:rPr lang="ru-RU" sz="4000" dirty="0" smtClean="0"/>
              <a:t>В) 27*у*5</a:t>
            </a:r>
          </a:p>
          <a:p>
            <a:pPr>
              <a:buNone/>
            </a:pPr>
            <a:r>
              <a:rPr lang="ru-RU" sz="4000" dirty="0" smtClean="0"/>
              <a:t>Г) 24*2*</a:t>
            </a:r>
            <a:r>
              <a:rPr lang="ru-RU" sz="4000" dirty="0" err="1" smtClean="0"/>
              <a:t>х</a:t>
            </a:r>
            <a:endParaRPr lang="ru-RU" sz="4000" dirty="0" smtClean="0"/>
          </a:p>
          <a:p>
            <a:pPr>
              <a:buNone/>
            </a:pPr>
            <a:r>
              <a:rPr lang="ru-RU" sz="4000" dirty="0" smtClean="0"/>
              <a:t>Д)5а+10+3а</a:t>
            </a:r>
            <a:endParaRPr lang="ru-RU" sz="4000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 smtClean="0"/>
              <a:t>Проверь:</a:t>
            </a:r>
          </a:p>
          <a:p>
            <a:r>
              <a:rPr lang="ru-RU" sz="4000" dirty="0" smtClean="0"/>
              <a:t>А) 64х</a:t>
            </a:r>
          </a:p>
          <a:p>
            <a:r>
              <a:rPr lang="ru-RU" sz="4000" dirty="0" smtClean="0"/>
              <a:t>Б) 50а</a:t>
            </a:r>
          </a:p>
          <a:p>
            <a:r>
              <a:rPr lang="ru-RU" sz="4000" dirty="0" smtClean="0"/>
              <a:t>В) 135у</a:t>
            </a:r>
          </a:p>
          <a:p>
            <a:r>
              <a:rPr lang="ru-RU" sz="4000" dirty="0" smtClean="0"/>
              <a:t>Г) 48х</a:t>
            </a:r>
          </a:p>
          <a:p>
            <a:r>
              <a:rPr lang="ru-RU" sz="4000" dirty="0" smtClean="0"/>
              <a:t>Д) 8а+10</a:t>
            </a:r>
            <a:endParaRPr lang="ru-RU" sz="40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Устная работа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2²</a:t>
            </a:r>
          </a:p>
          <a:p>
            <a:r>
              <a:rPr lang="ru-RU" sz="4000" dirty="0" smtClean="0"/>
              <a:t>7²</a:t>
            </a:r>
          </a:p>
          <a:p>
            <a:r>
              <a:rPr lang="ru-RU" sz="4000" dirty="0" smtClean="0"/>
              <a:t>3³</a:t>
            </a:r>
          </a:p>
          <a:p>
            <a:r>
              <a:rPr lang="ru-RU" sz="4000" dirty="0" smtClean="0"/>
              <a:t>1²+2²</a:t>
            </a:r>
          </a:p>
          <a:p>
            <a:r>
              <a:rPr lang="ru-RU" sz="4000" dirty="0" smtClean="0"/>
              <a:t>(1+2)²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4</a:t>
            </a:r>
          </a:p>
          <a:p>
            <a:r>
              <a:rPr lang="ru-RU" sz="4000" dirty="0" smtClean="0"/>
              <a:t>49</a:t>
            </a:r>
          </a:p>
          <a:p>
            <a:r>
              <a:rPr lang="ru-RU" sz="4000" dirty="0" smtClean="0"/>
              <a:t>27</a:t>
            </a:r>
          </a:p>
          <a:p>
            <a:r>
              <a:rPr lang="ru-RU" sz="4000" dirty="0" smtClean="0"/>
              <a:t>1+4=5</a:t>
            </a:r>
          </a:p>
          <a:p>
            <a:r>
              <a:rPr lang="ru-RU" sz="4000" dirty="0" smtClean="0"/>
              <a:t>3²=9</a:t>
            </a:r>
            <a:endParaRPr lang="ru-RU" sz="4000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Вычислить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А) 841*675 – 841*575</a:t>
            </a:r>
          </a:p>
          <a:p>
            <a:pPr>
              <a:buNone/>
            </a:pPr>
            <a:r>
              <a:rPr lang="ru-RU" dirty="0" smtClean="0"/>
              <a:t>    841 *(675 – 575)</a:t>
            </a:r>
          </a:p>
          <a:p>
            <a:pPr>
              <a:buNone/>
            </a:pPr>
            <a:r>
              <a:rPr lang="ru-RU" dirty="0" smtClean="0"/>
              <a:t>     841*100</a:t>
            </a:r>
          </a:p>
          <a:p>
            <a:pPr>
              <a:buNone/>
            </a:pPr>
            <a:r>
              <a:rPr lang="ru-RU" dirty="0" smtClean="0"/>
              <a:t>      84100</a:t>
            </a:r>
          </a:p>
          <a:p>
            <a:pPr>
              <a:buNone/>
            </a:pPr>
            <a:r>
              <a:rPr lang="ru-RU" dirty="0" smtClean="0"/>
              <a:t>Б) 6²+2²</a:t>
            </a:r>
          </a:p>
          <a:p>
            <a:pPr>
              <a:buNone/>
            </a:pPr>
            <a:r>
              <a:rPr lang="ru-RU" dirty="0" smtClean="0"/>
              <a:t>   6²=36</a:t>
            </a:r>
          </a:p>
          <a:p>
            <a:pPr>
              <a:buNone/>
            </a:pPr>
            <a:r>
              <a:rPr lang="ru-RU" dirty="0" smtClean="0"/>
              <a:t>   2²=4</a:t>
            </a:r>
          </a:p>
          <a:p>
            <a:pPr>
              <a:buNone/>
            </a:pPr>
            <a:r>
              <a:rPr lang="ru-RU" dirty="0" smtClean="0"/>
              <a:t>   36+4</a:t>
            </a:r>
          </a:p>
          <a:p>
            <a:pPr>
              <a:buNone/>
            </a:pPr>
            <a:r>
              <a:rPr lang="ru-RU" dirty="0" smtClean="0"/>
              <a:t>    40  </a:t>
            </a:r>
            <a:endParaRPr lang="ru-RU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1. Найди значение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В) </a:t>
            </a:r>
            <a:r>
              <a:rPr lang="ru-RU" sz="3600" b="1" dirty="0" smtClean="0"/>
              <a:t>48*67 – 9450:21+69</a:t>
            </a:r>
          </a:p>
          <a:p>
            <a:r>
              <a:rPr lang="ru-RU" sz="3600" dirty="0" smtClean="0"/>
              <a:t>1) 48*67=3216</a:t>
            </a:r>
          </a:p>
          <a:p>
            <a:r>
              <a:rPr lang="ru-RU" sz="3600" dirty="0" smtClean="0"/>
              <a:t>2) 9450:21=450</a:t>
            </a:r>
          </a:p>
          <a:p>
            <a:r>
              <a:rPr lang="ru-RU" sz="3600" dirty="0" smtClean="0"/>
              <a:t>3) 3216-450=2766</a:t>
            </a:r>
          </a:p>
          <a:p>
            <a:r>
              <a:rPr lang="ru-RU" sz="3600" dirty="0" smtClean="0"/>
              <a:t>4) 2766+69=2835</a:t>
            </a:r>
            <a:endParaRPr lang="ru-RU" sz="36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214282" y="1481328"/>
            <a:ext cx="4572032" cy="45259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4400" dirty="0" smtClean="0"/>
              <a:t>А) 9х+43=880</a:t>
            </a:r>
          </a:p>
          <a:p>
            <a:pPr>
              <a:buNone/>
            </a:pPr>
            <a:r>
              <a:rPr lang="ru-RU" sz="4400" dirty="0" smtClean="0"/>
              <a:t>    9х=880-43</a:t>
            </a:r>
          </a:p>
          <a:p>
            <a:pPr>
              <a:buNone/>
            </a:pPr>
            <a:r>
              <a:rPr lang="ru-RU" sz="4400" dirty="0" smtClean="0"/>
              <a:t>    9х=837</a:t>
            </a:r>
          </a:p>
          <a:p>
            <a:pPr>
              <a:buNone/>
            </a:pPr>
            <a:r>
              <a:rPr lang="ru-RU" sz="4400" dirty="0" smtClean="0"/>
              <a:t>     х=837:9</a:t>
            </a:r>
          </a:p>
          <a:p>
            <a:pPr>
              <a:buNone/>
            </a:pPr>
            <a:r>
              <a:rPr lang="ru-RU" sz="4400" dirty="0" smtClean="0"/>
              <a:t>    х=93</a:t>
            </a:r>
          </a:p>
          <a:p>
            <a:pPr>
              <a:buNone/>
            </a:pPr>
            <a:r>
              <a:rPr lang="ru-RU" sz="4400" dirty="0" smtClean="0"/>
              <a:t>Ответ: 93</a:t>
            </a:r>
            <a:endParaRPr lang="ru-RU" sz="4400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21008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400" dirty="0" smtClean="0"/>
              <a:t>Б) 7х-х=72</a:t>
            </a:r>
          </a:p>
          <a:p>
            <a:pPr>
              <a:buNone/>
            </a:pPr>
            <a:r>
              <a:rPr lang="ru-RU" sz="4400" dirty="0" smtClean="0"/>
              <a:t>    6х = 72</a:t>
            </a:r>
          </a:p>
          <a:p>
            <a:pPr>
              <a:buNone/>
            </a:pPr>
            <a:r>
              <a:rPr lang="ru-RU" sz="4400" dirty="0" smtClean="0"/>
              <a:t>    х=72:6</a:t>
            </a:r>
          </a:p>
          <a:p>
            <a:pPr>
              <a:buNone/>
            </a:pPr>
            <a:r>
              <a:rPr lang="ru-RU" sz="4400" dirty="0" smtClean="0"/>
              <a:t>    х=12</a:t>
            </a:r>
          </a:p>
          <a:p>
            <a:pPr>
              <a:buNone/>
            </a:pPr>
            <a:r>
              <a:rPr lang="ru-RU" sz="4400" dirty="0" smtClean="0"/>
              <a:t>Ответ: 12</a:t>
            </a:r>
            <a:endParaRPr lang="ru-RU" sz="4400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2. Реши уравнение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sz="half" idx="1"/>
          </p:nvPr>
        </p:nvSpPr>
        <p:spPr>
          <a:xfrm>
            <a:off x="0" y="1481328"/>
            <a:ext cx="45720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000" dirty="0" smtClean="0"/>
              <a:t>А) 34х+26+17х</a:t>
            </a:r>
          </a:p>
          <a:p>
            <a:pPr>
              <a:buNone/>
            </a:pPr>
            <a:endParaRPr lang="ru-RU" sz="4000" dirty="0" smtClean="0"/>
          </a:p>
          <a:p>
            <a:pPr>
              <a:buNone/>
            </a:pPr>
            <a:r>
              <a:rPr lang="ru-RU" sz="4000" dirty="0" smtClean="0"/>
              <a:t>Б) 18*у*50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4000" dirty="0" smtClean="0"/>
              <a:t>А) 51х+26</a:t>
            </a:r>
          </a:p>
          <a:p>
            <a:pPr>
              <a:buNone/>
            </a:pPr>
            <a:endParaRPr lang="ru-RU" sz="4000" dirty="0" smtClean="0"/>
          </a:p>
          <a:p>
            <a:pPr>
              <a:buNone/>
            </a:pPr>
            <a:r>
              <a:rPr lang="ru-RU" sz="4000" dirty="0" smtClean="0"/>
              <a:t>Б) 900у</a:t>
            </a:r>
            <a:endParaRPr lang="ru-RU" sz="4000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3. Упростить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</a:t>
            </a:r>
            <a:r>
              <a:rPr lang="ru-RU" sz="4000" dirty="0" smtClean="0"/>
              <a:t>На двух улицах 117 домов. На первой – в 2 раза меньше, чем на второй. Сколько домов на каждой улице?</a:t>
            </a:r>
            <a:endParaRPr lang="ru-RU" sz="4000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4. Реши задачу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662316"/>
          </a:xfrm>
        </p:spPr>
        <p:txBody>
          <a:bodyPr>
            <a:normAutofit fontScale="92500" lnSpcReduction="10000"/>
          </a:bodyPr>
          <a:lstStyle/>
          <a:p>
            <a:pPr marL="681228" indent="-571500">
              <a:buNone/>
            </a:pPr>
            <a:r>
              <a:rPr lang="en-US" sz="3600" dirty="0" smtClean="0"/>
              <a:t>I </a:t>
            </a:r>
            <a:r>
              <a:rPr lang="ru-RU" sz="3600" dirty="0" smtClean="0"/>
              <a:t>ул.- в 2 р. м.</a:t>
            </a:r>
          </a:p>
          <a:p>
            <a:pPr marL="681228" indent="-571500">
              <a:buNone/>
            </a:pPr>
            <a:r>
              <a:rPr lang="en-US" sz="3600" dirty="0" smtClean="0"/>
              <a:t>II</a:t>
            </a:r>
            <a:r>
              <a:rPr lang="ru-RU" sz="3600" dirty="0" smtClean="0"/>
              <a:t> ул.-?</a:t>
            </a:r>
          </a:p>
          <a:p>
            <a:pPr marL="681228" indent="-571500">
              <a:buNone/>
            </a:pPr>
            <a:r>
              <a:rPr lang="ru-RU" sz="2800" dirty="0" smtClean="0"/>
              <a:t>Пусть на первой улице было </a:t>
            </a:r>
            <a:r>
              <a:rPr lang="ru-RU" sz="2800" dirty="0" err="1" smtClean="0"/>
              <a:t>х</a:t>
            </a:r>
            <a:r>
              <a:rPr lang="ru-RU" sz="2800" dirty="0" smtClean="0"/>
              <a:t> домов, тогда на второй – 2х домов. По условию задачи всего было 117 домов. Составим уравнение</a:t>
            </a:r>
          </a:p>
          <a:p>
            <a:pPr marL="681228" indent="-571500" algn="ctr">
              <a:buNone/>
            </a:pPr>
            <a:r>
              <a:rPr lang="ru-RU" sz="2800" dirty="0" smtClean="0"/>
              <a:t>Х+2х=117</a:t>
            </a:r>
          </a:p>
          <a:p>
            <a:pPr marL="681228" indent="-571500" algn="ctr">
              <a:buNone/>
            </a:pPr>
            <a:r>
              <a:rPr lang="ru-RU" sz="2800" dirty="0" smtClean="0"/>
              <a:t>3х=117</a:t>
            </a:r>
          </a:p>
          <a:p>
            <a:pPr marL="681228" indent="-571500" algn="ctr">
              <a:buNone/>
            </a:pPr>
            <a:r>
              <a:rPr lang="ru-RU" sz="2800" dirty="0" smtClean="0"/>
              <a:t>Х=117:3</a:t>
            </a:r>
          </a:p>
          <a:p>
            <a:pPr marL="681228" indent="-571500" algn="ctr">
              <a:buNone/>
            </a:pPr>
            <a:r>
              <a:rPr lang="ru-RU" sz="2800" dirty="0" smtClean="0"/>
              <a:t>Х=39</a:t>
            </a:r>
          </a:p>
          <a:p>
            <a:pPr marL="681228" indent="-571500">
              <a:buNone/>
            </a:pPr>
            <a:r>
              <a:rPr lang="ru-RU" sz="2800" dirty="0" smtClean="0"/>
              <a:t>39 домов было на первой улице, а на второй 39*2=78 домов.</a:t>
            </a:r>
            <a:endParaRPr lang="ru-RU" sz="28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Решение</a:t>
            </a:r>
            <a:endParaRPr lang="ru-RU" dirty="0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rot="5400000">
            <a:off x="3821901" y="2035959"/>
            <a:ext cx="642942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 rot="10800000">
            <a:off x="2928926" y="2357430"/>
            <a:ext cx="1214446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равая фигурная скобка 10"/>
          <p:cNvSpPr/>
          <p:nvPr/>
        </p:nvSpPr>
        <p:spPr>
          <a:xfrm>
            <a:off x="4357686" y="1571612"/>
            <a:ext cx="142876" cy="928694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4786314" y="1857364"/>
            <a:ext cx="15001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117 дом.</a:t>
            </a:r>
            <a:endParaRPr lang="ru-RU" dirty="0"/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 rot="5400000">
            <a:off x="5678495" y="2035959"/>
            <a:ext cx="1072364" cy="79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6500826" y="1571612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 smtClean="0"/>
              <a:t>х</a:t>
            </a:r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>
            <a:off x="6429388" y="2071678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2х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68</TotalTime>
  <Words>257</Words>
  <Application>Microsoft Office PowerPoint</Application>
  <PresentationFormat>Экран (4:3)</PresentationFormat>
  <Paragraphs>80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Открытая</vt:lpstr>
      <vt:lpstr>Повторение «Решение уравнений. Упрощение выражений» </vt:lpstr>
      <vt:lpstr>Устная работа</vt:lpstr>
      <vt:lpstr>Вычислить</vt:lpstr>
      <vt:lpstr>1. Найди значение</vt:lpstr>
      <vt:lpstr>Слайд 5</vt:lpstr>
      <vt:lpstr>2. Реши уравнение</vt:lpstr>
      <vt:lpstr>3. Упростить</vt:lpstr>
      <vt:lpstr>4. Реши задачу</vt:lpstr>
      <vt:lpstr>Решение</vt:lpstr>
      <vt:lpstr>Слайд 10</vt:lpstr>
      <vt:lpstr>Дома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Повторение</dc:title>
  <dc:creator>Admin</dc:creator>
  <cp:lastModifiedBy>Admin</cp:lastModifiedBy>
  <cp:revision>20</cp:revision>
  <dcterms:created xsi:type="dcterms:W3CDTF">2009-12-06T19:11:59Z</dcterms:created>
  <dcterms:modified xsi:type="dcterms:W3CDTF">2014-07-30T17:02:21Z</dcterms:modified>
</cp:coreProperties>
</file>