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6060"/>
    <a:srgbClr val="DD5F7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cursions-volgograd.ru/pc/excursionimage_pic/dsc_0125.JPG?1401022839" TargetMode="External"/><Relationship Id="rId2" Type="http://schemas.openxmlformats.org/officeDocument/2006/relationships/hyperlink" Target="http://poiskvolgograd.ru/wp-content/uploads/2015/11/muzei-5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onelyplanet.com/russia/volga-region/volgograd/sights" TargetMode="External"/><Relationship Id="rId4" Type="http://schemas.openxmlformats.org/officeDocument/2006/relationships/hyperlink" Target="http://www.rus-shipping.ru/upload/stats/rtf/120_untitled-315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494984" cy="2592288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Icons of Volgograd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Sergeev Stas</a:t>
            </a:r>
          </a:p>
          <a:p>
            <a:r>
              <a:rPr lang="en-US" sz="3200" dirty="0" smtClean="0"/>
              <a:t>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form pupil</a:t>
            </a:r>
          </a:p>
          <a:p>
            <a:r>
              <a:rPr lang="en-US" sz="3200" dirty="0" smtClean="0"/>
              <a:t>Teacher: Kobyzeva N.B.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5805264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2016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260648"/>
            <a:ext cx="4716016" cy="1143000"/>
          </a:xfrm>
        </p:spPr>
        <p:txBody>
          <a:bodyPr/>
          <a:lstStyle/>
          <a:p>
            <a:pPr algn="ctr"/>
            <a:r>
              <a:rPr lang="en-US" dirty="0" err="1" smtClean="0"/>
              <a:t>Mamaev</a:t>
            </a:r>
            <a:r>
              <a:rPr lang="en-US" dirty="0" smtClean="0"/>
              <a:t> Kurgan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8064" y="1935480"/>
            <a:ext cx="3538736" cy="458986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complex’s </a:t>
            </a:r>
            <a:r>
              <a:rPr lang="en-US" sz="3200" smtClean="0"/>
              <a:t>centre part </a:t>
            </a:r>
            <a:r>
              <a:rPr lang="en-US" sz="3200" dirty="0" smtClean="0"/>
              <a:t>is an </a:t>
            </a:r>
            <a:r>
              <a:rPr lang="en-US" sz="3200" smtClean="0"/>
              <a:t>extraordinarily 72 m-high </a:t>
            </a:r>
            <a:r>
              <a:rPr lang="en-US" sz="3200" dirty="0" smtClean="0"/>
              <a:t>statue of Mother Russia handing a sword </a:t>
            </a:r>
            <a:endParaRPr lang="ru-RU" sz="3200" dirty="0"/>
          </a:p>
        </p:txBody>
      </p:sp>
      <p:pic>
        <p:nvPicPr>
          <p:cNvPr id="1026" name="Picture 2" descr="C:\Users\Admin\Documents\Ученики\7 клас\Сергеев Стас\mamayevkurgan3.jpg"/>
          <p:cNvPicPr>
            <a:picLocks noChangeAspect="1" noChangeArrowheads="1"/>
          </p:cNvPicPr>
          <p:nvPr/>
        </p:nvPicPr>
        <p:blipFill>
          <a:blip r:embed="rId2" cstate="print"/>
          <a:srcRect l="8747" r="41818"/>
          <a:stretch>
            <a:fillRect/>
          </a:stretch>
        </p:blipFill>
        <p:spPr bwMode="auto">
          <a:xfrm>
            <a:off x="0" y="476672"/>
            <a:ext cx="4712365" cy="6381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Volga-Don Canal </a:t>
            </a:r>
            <a:endParaRPr lang="ru-RU" dirty="0"/>
          </a:p>
        </p:txBody>
      </p:sp>
      <p:pic>
        <p:nvPicPr>
          <p:cNvPr id="1026" name="Picture 2" descr="C:\Users\Admin\Documents\Ученики\7 клас\Сергеев Стас\волг дон канал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5634931" cy="410445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24128" y="2204864"/>
            <a:ext cx="34198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Was built in 1952. The Volga-Don Canal is the big gateway to the White and the Black Seas via the Volga and Don Rivers.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Battle of Stalingrad </a:t>
            </a:r>
            <a:endParaRPr lang="ru-RU" dirty="0"/>
          </a:p>
        </p:txBody>
      </p:sp>
      <p:pic>
        <p:nvPicPr>
          <p:cNvPr id="3073" name="Picture 1" descr="C:\Users\Admin\Documents\Ученики\7 клас\Сергеев Стас\muzei-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5004047" cy="441779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76056" y="2204864"/>
            <a:ext cx="4067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This museum, part of the Battle of Stalingrad museum complex, has dozens of exhibits on the Battle of Stalingrad and the soldiers who fought.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093296"/>
            <a:ext cx="8229600" cy="76470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360-degree Battle of Stalingrad Panorama</a:t>
            </a:r>
            <a:endParaRPr lang="ru-RU" sz="3600" dirty="0"/>
          </a:p>
        </p:txBody>
      </p:sp>
      <p:pic>
        <p:nvPicPr>
          <p:cNvPr id="1026" name="Picture 2" descr="C:\Users\Admin\Documents\Ученики\7 клас\Сергеев Стас\dsc_0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080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Resorces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http://poiskvolgograd.ru/wp-content/uploads/2015/11/muzei-5.jpg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http://www.excursions-volgograd.ru/pc/excursionimage_pic/dsc_0125.JPG?1401022839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http://www.rus-shipping.ru/upload/stats/rtf/120_untitled-315.jpg</a:t>
            </a:r>
            <a:endParaRPr lang="ru-RU" dirty="0" smtClean="0"/>
          </a:p>
          <a:p>
            <a:r>
              <a:rPr lang="ru-RU" dirty="0" smtClean="0">
                <a:hlinkClick r:id="rId5"/>
              </a:rPr>
              <a:t>http://www.lonelyplanet.com/russia/volga-region/volgograd/sights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108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Icons of Volgograd</vt:lpstr>
      <vt:lpstr>Mamaev Kurgan </vt:lpstr>
      <vt:lpstr>Volga-Don Canal </vt:lpstr>
      <vt:lpstr>Battle of Stalingrad </vt:lpstr>
      <vt:lpstr>360-degree Battle of Stalingrad Panorama</vt:lpstr>
      <vt:lpstr>Resorces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Icons of Volgograd</dc:title>
  <dc:creator>Пользователь</dc:creator>
  <cp:lastModifiedBy>Admin</cp:lastModifiedBy>
  <cp:revision>19</cp:revision>
  <dcterms:created xsi:type="dcterms:W3CDTF">2016-01-19T10:54:50Z</dcterms:created>
  <dcterms:modified xsi:type="dcterms:W3CDTF">2016-01-25T12:19:16Z</dcterms:modified>
</cp:coreProperties>
</file>