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6" r:id="rId5"/>
    <p:sldId id="259" r:id="rId6"/>
    <p:sldId id="267" r:id="rId7"/>
    <p:sldId id="260" r:id="rId8"/>
    <p:sldId id="268" r:id="rId9"/>
    <p:sldId id="261" r:id="rId10"/>
    <p:sldId id="269" r:id="rId11"/>
    <p:sldId id="262" r:id="rId12"/>
    <p:sldId id="270" r:id="rId13"/>
    <p:sldId id="263" r:id="rId14"/>
    <p:sldId id="264" r:id="rId15"/>
    <p:sldId id="265" r:id="rId16"/>
    <p:sldId id="271" r:id="rId17"/>
    <p:sldId id="272" r:id="rId18"/>
  </p:sldIdLst>
  <p:sldSz cx="9144000" cy="6858000" type="screen4x3"/>
  <p:notesSz cx="6858000" cy="9144000"/>
  <p:custDataLst>
    <p:tags r:id="rId20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8" autoAdjust="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0C76F65-B4DF-4EEF-8209-6616FA7443CD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2F6F970-6E6B-425B-8E9C-AC70FB87D4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7767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221098-6AE4-4464-BC81-FA642B4733B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346F00-C82C-416D-80B9-63C89C1616B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6C137A-3C65-4787-9437-247ECDADAE5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06CB4A-5FED-43FB-834E-981A363DAB1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014F99-8E55-4335-8517-261165F9376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BBE59BF-726B-4114-84FC-30712CD790C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844B30D-FEB5-4473-A593-C154BE6C38C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4D964B-C927-4C6F-A4AC-0F91E92F80A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F6F970-6E6B-425B-8E9C-AC70FB87D400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8A5637-1D3B-4826-8CEC-778C76E3801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4D510F-B27B-408C-B79F-36EB84F1090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FB56A4-F8F9-4D98-ABAE-596A85F4EC3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35A9E7-0EDC-4D27-9AC7-B62E0560A49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70F52D0-8BB9-47E0-8780-3517DF188DD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0F3D33-E279-4C2D-8E5B-C3F2FAA85FA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F08A7E-0F8A-4C4D-BD04-89386AF27F8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D4F2255-A4E2-428A-B295-E5D529101FE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00C18-39F1-4BF7-8428-D120B216050B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E242C-CB4D-4A82-8EE5-64501257D5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2004E-0B62-4A6E-A30B-331D023B5811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2BBEB-5ACD-4C65-85E8-A20011AB7B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73771-BA54-49A7-A3D7-760D1EC18206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C7884-B859-4075-A7AA-E2920DC65B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5B270-5F98-4EBB-8EC1-DAF24DC8C72E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41D16-B5C9-426A-84A8-39394BB106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81561-31BD-40DD-A861-52B56DF23803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E9E19-E91F-4CF4-B26B-F45D6CE44F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B8A36-7F52-4C7A-956F-9026E5CC4D6F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8B07D-AD81-49F8-91A7-7500DFE504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0F97F-10AD-4D48-BF3C-C5D021DC38D0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B1612-1297-409A-BE48-045F7EC40A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F16FB-F3ED-4051-ADCE-440775B293C7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9F73D-3661-4FE6-B36A-3D6EC0E584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A88C6-8763-4650-B0EC-C352E1F59DFF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BBEB5-5BEA-45BF-A7D1-BC901BCCD5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C9528-6DDC-4081-95A5-14D08DDC05E0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B8123-8CF9-487E-A096-660065A270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94FDD-DBF0-4E0F-841A-E5FD1745BF6F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3C836-0EC3-4322-8116-AA599EB5F1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3">
                <a:lumMod val="20000"/>
                <a:lumOff val="80000"/>
              </a:schemeClr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F0BC65-2797-40CE-948E-1ECC2FA38F48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81FAFB1-7688-4551-AFEE-839088DEBE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slide" Target="slide14.xml"/><Relationship Id="rId4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slide" Target="slide15.xml"/><Relationship Id="rId4" Type="http://schemas.openxmlformats.org/officeDocument/2006/relationships/image" Target="../media/image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.shutterstock.com/display_pic_with_logo/11982/11982,1144662308,1/stock-photo-hedgehog-with-mushrooms-1186776.jpg" TargetMode="External"/><Relationship Id="rId13" Type="http://schemas.openxmlformats.org/officeDocument/2006/relationships/hyperlink" Target="http://pavlik.nnover.ru/data/uf2/3379331/4/64/21/4642176_GRIBNIK_kopij.jpg" TargetMode="External"/><Relationship Id="rId3" Type="http://schemas.openxmlformats.org/officeDocument/2006/relationships/hyperlink" Target="http://www.gifpark.su/Gifs/NATURE/p7.gif" TargetMode="External"/><Relationship Id="rId7" Type="http://schemas.openxmlformats.org/officeDocument/2006/relationships/hyperlink" Target="http://www.gifpark.su/Gifs/NATURE/p10.gif" TargetMode="External"/><Relationship Id="rId12" Type="http://schemas.openxmlformats.org/officeDocument/2006/relationships/hyperlink" Target="http://www.tbg-brand.ru/uploads/forum/images/0_a38d_e325e844_XL.jp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ifpark.su/Gifs/NATURE/p9.gif" TargetMode="External"/><Relationship Id="rId11" Type="http://schemas.openxmlformats.org/officeDocument/2006/relationships/hyperlink" Target="http://www.gifpark.su/Gifs/NATURE/sun_tu4a.gif" TargetMode="External"/><Relationship Id="rId5" Type="http://schemas.openxmlformats.org/officeDocument/2006/relationships/hyperlink" Target="http://www.gifpark.su/Gifs/NATURE/p6.gif" TargetMode="External"/><Relationship Id="rId10" Type="http://schemas.openxmlformats.org/officeDocument/2006/relationships/hyperlink" Target="http://www.gifpark.su/Gifs/NATURE/p17.gif" TargetMode="External"/><Relationship Id="rId4" Type="http://schemas.openxmlformats.org/officeDocument/2006/relationships/hyperlink" Target="http://www.gifpark.su/Gifs/NATURE/p3.gif" TargetMode="External"/><Relationship Id="rId9" Type="http://schemas.openxmlformats.org/officeDocument/2006/relationships/hyperlink" Target="http://stanislaw.ru/img/obabulin/mushroom.jpg" TargetMode="External"/><Relationship Id="rId14" Type="http://schemas.openxmlformats.org/officeDocument/2006/relationships/hyperlink" Target="http://foto.4-me.ru/_ph/6/217071787.jp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4.gif"/><Relationship Id="rId12" Type="http://schemas.openxmlformats.org/officeDocument/2006/relationships/slide" Target="slide13.xml"/><Relationship Id="rId2" Type="http://schemas.openxmlformats.org/officeDocument/2006/relationships/notesSlide" Target="../notesSlides/notesSlide2.xml"/><Relationship Id="rId16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image" Target="../media/image6.gif"/><Relationship Id="rId5" Type="http://schemas.openxmlformats.org/officeDocument/2006/relationships/image" Target="../media/image3.gif"/><Relationship Id="rId15" Type="http://schemas.openxmlformats.org/officeDocument/2006/relationships/image" Target="../media/image8.gif"/><Relationship Id="rId10" Type="http://schemas.openxmlformats.org/officeDocument/2006/relationships/slide" Target="slide11.xml"/><Relationship Id="rId4" Type="http://schemas.openxmlformats.org/officeDocument/2006/relationships/slide" Target="slide3.xml"/><Relationship Id="rId9" Type="http://schemas.openxmlformats.org/officeDocument/2006/relationships/image" Target="../media/image5.gif"/><Relationship Id="rId14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slide" Target="slide14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slide" Target="slide14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slide" Target="slide14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slide" Target="slide14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>
          <a:gsLst>
            <a:gs pos="0">
              <a:schemeClr val="accent3">
                <a:lumMod val="20000"/>
                <a:lumOff val="80000"/>
              </a:schemeClr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143768" y="428604"/>
            <a:ext cx="1314432" cy="642942"/>
          </a:xfrm>
        </p:spPr>
        <p:txBody>
          <a:bodyPr/>
          <a:lstStyle/>
          <a:p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ru-RU" sz="3600" b="1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6215082"/>
            <a:ext cx="4786346" cy="428628"/>
          </a:xfrm>
        </p:spPr>
        <p:txBody>
          <a:bodyPr/>
          <a:lstStyle/>
          <a:p>
            <a:endParaRPr lang="ru-RU" sz="1800" dirty="0" smtClean="0">
              <a:solidFill>
                <a:schemeClr val="tx1"/>
              </a:solidFill>
            </a:endParaRPr>
          </a:p>
        </p:txBody>
      </p:sp>
      <p:pic>
        <p:nvPicPr>
          <p:cNvPr id="8" name="Рисунок 7" descr="4642176_GRIBNIK_kopi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85728"/>
            <a:ext cx="8429684" cy="578647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9" name="Прямоугольник 8"/>
          <p:cNvSpPr/>
          <p:nvPr/>
        </p:nvSpPr>
        <p:spPr>
          <a:xfrm>
            <a:off x="714348" y="1428736"/>
            <a:ext cx="36433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Математическая </a:t>
            </a:r>
            <a:r>
              <a:rPr lang="en-US" sz="3200" b="1" dirty="0" smtClean="0">
                <a:solidFill>
                  <a:srgbClr val="00B050"/>
                </a:solidFill>
              </a:rPr>
              <a:t>   </a:t>
            </a:r>
            <a:r>
              <a:rPr lang="ru-RU" sz="3200" b="1" dirty="0" smtClean="0">
                <a:solidFill>
                  <a:srgbClr val="00B050"/>
                </a:solidFill>
              </a:rPr>
              <a:t>игра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«Грибные задачи»</a:t>
            </a:r>
            <a:endParaRPr lang="en-US" sz="32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1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 класс</a:t>
            </a:r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но 1 2"/>
          <p:cNvSpPr/>
          <p:nvPr/>
        </p:nvSpPr>
        <p:spPr>
          <a:xfrm>
            <a:off x="4500562" y="571480"/>
            <a:ext cx="4271978" cy="1571618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3">
                    <a:lumMod val="75000"/>
                  </a:schemeClr>
                </a:solidFill>
              </a:rPr>
              <a:t>ПОДУМАЙ !</a:t>
            </a:r>
          </a:p>
        </p:txBody>
      </p:sp>
      <p:sp>
        <p:nvSpPr>
          <p:cNvPr id="4" name="Управляющая кнопка: назад 3">
            <a:hlinkClick r:id="rId4" action="ppaction://hlinksldjump" highlightClick="1"/>
          </p:cNvPr>
          <p:cNvSpPr/>
          <p:nvPr/>
        </p:nvSpPr>
        <p:spPr>
          <a:xfrm>
            <a:off x="7858148" y="6215082"/>
            <a:ext cx="1285852" cy="642918"/>
          </a:xfrm>
          <a:prstGeom prst="actionButtonBackPrevious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4" descr="i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00364" y="5000636"/>
            <a:ext cx="1975051" cy="142876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mushroom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6" y="3357562"/>
            <a:ext cx="2438417" cy="2286016"/>
          </a:xfrm>
          <a:prstGeom prst="rect">
            <a:avLst/>
          </a:prstGeom>
        </p:spPr>
      </p:pic>
      <p:pic>
        <p:nvPicPr>
          <p:cNvPr id="12" name="Рисунок 11" descr="mushroom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4286256"/>
            <a:ext cx="2438417" cy="2286016"/>
          </a:xfrm>
          <a:prstGeom prst="rect">
            <a:avLst/>
          </a:prstGeom>
        </p:spPr>
      </p:pic>
      <p:pic>
        <p:nvPicPr>
          <p:cNvPr id="10" name="Рисунок 9" descr="mushroom.gif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3214686"/>
            <a:ext cx="2438417" cy="2286016"/>
          </a:xfrm>
          <a:prstGeom prst="rect">
            <a:avLst/>
          </a:prstGeom>
        </p:spPr>
      </p:pic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142976" y="714357"/>
            <a:ext cx="7000923" cy="2500330"/>
          </a:xfrm>
        </p:spPr>
        <p:txBody>
          <a:bodyPr/>
          <a:lstStyle/>
          <a:p>
            <a:r>
              <a:rPr lang="ru-RU" sz="3200" b="1" dirty="0" smtClean="0"/>
              <a:t>Задача</a:t>
            </a:r>
            <a:r>
              <a:rPr lang="en-US" sz="3200" b="1" dirty="0" smtClean="0"/>
              <a:t> </a:t>
            </a:r>
            <a:r>
              <a:rPr lang="ru-RU" sz="3200" b="1" dirty="0" smtClean="0"/>
              <a:t>5.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Ира нашла 5 грибов, а Юля на 3 гриба больше. </a:t>
            </a:r>
            <a:br>
              <a:rPr lang="ru-RU" sz="3200" dirty="0" smtClean="0"/>
            </a:br>
            <a:r>
              <a:rPr lang="ru-RU" sz="3200" dirty="0" smtClean="0"/>
              <a:t>Сколько грибов нашла Юля?</a:t>
            </a:r>
          </a:p>
        </p:txBody>
      </p:sp>
      <p:sp>
        <p:nvSpPr>
          <p:cNvPr id="3" name="Управляющая кнопка: назад 2">
            <a:hlinkClick r:id="rId6" action="ppaction://hlinksldjump" highlightClick="1"/>
          </p:cNvPr>
          <p:cNvSpPr/>
          <p:nvPr/>
        </p:nvSpPr>
        <p:spPr>
          <a:xfrm>
            <a:off x="7929586" y="6000768"/>
            <a:ext cx="500062" cy="428625"/>
          </a:xfrm>
          <a:prstGeom prst="actionButtonBackPrevious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6-конечная звезда 4">
            <a:hlinkClick r:id="rId5" action="ppaction://hlinksldjump"/>
          </p:cNvPr>
          <p:cNvSpPr/>
          <p:nvPr/>
        </p:nvSpPr>
        <p:spPr>
          <a:xfrm>
            <a:off x="4071934" y="4643446"/>
            <a:ext cx="1428761" cy="500066"/>
          </a:xfrm>
          <a:prstGeom prst="star6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643438" y="4572008"/>
            <a:ext cx="857256" cy="357190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11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000232" y="3500438"/>
            <a:ext cx="714380" cy="357190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8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143768" y="3643314"/>
            <a:ext cx="714380" cy="357190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7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но 1 2"/>
          <p:cNvSpPr/>
          <p:nvPr/>
        </p:nvSpPr>
        <p:spPr>
          <a:xfrm>
            <a:off x="4071934" y="357166"/>
            <a:ext cx="4843482" cy="1643056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3">
                    <a:lumMod val="75000"/>
                  </a:schemeClr>
                </a:solidFill>
              </a:rPr>
              <a:t>ПОДУМАЙ !</a:t>
            </a:r>
          </a:p>
        </p:txBody>
      </p:sp>
      <p:sp>
        <p:nvSpPr>
          <p:cNvPr id="4" name="Управляющая кнопка: назад 3">
            <a:hlinkClick r:id="rId4" action="ppaction://hlinksldjump" highlightClick="1"/>
          </p:cNvPr>
          <p:cNvSpPr/>
          <p:nvPr/>
        </p:nvSpPr>
        <p:spPr>
          <a:xfrm>
            <a:off x="7858148" y="6286520"/>
            <a:ext cx="1285852" cy="571480"/>
          </a:xfrm>
          <a:prstGeom prst="actionButtonBackPrevious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4" descr="i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0430" y="4572008"/>
            <a:ext cx="2172556" cy="157163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mushroom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3357562"/>
            <a:ext cx="2438417" cy="2286016"/>
          </a:xfrm>
          <a:prstGeom prst="rect">
            <a:avLst/>
          </a:prstGeom>
        </p:spPr>
      </p:pic>
      <p:pic>
        <p:nvPicPr>
          <p:cNvPr id="12" name="Рисунок 11" descr="mushroom.gif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4286256"/>
            <a:ext cx="2438417" cy="2286016"/>
          </a:xfrm>
          <a:prstGeom prst="rect">
            <a:avLst/>
          </a:prstGeom>
        </p:spPr>
      </p:pic>
      <p:pic>
        <p:nvPicPr>
          <p:cNvPr id="10" name="Рисунок 9" descr="mushroom.gif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3214686"/>
            <a:ext cx="2438417" cy="2286016"/>
          </a:xfrm>
          <a:prstGeom prst="rect">
            <a:avLst/>
          </a:prstGeom>
        </p:spPr>
      </p:pic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500166" y="1143000"/>
            <a:ext cx="5929354" cy="2286000"/>
          </a:xfrm>
        </p:spPr>
        <p:txBody>
          <a:bodyPr/>
          <a:lstStyle/>
          <a:p>
            <a:r>
              <a:rPr lang="ru-RU" sz="3200" b="1" dirty="0" smtClean="0"/>
              <a:t>Задача</a:t>
            </a:r>
            <a:r>
              <a:rPr lang="en-US" sz="3200" b="1" dirty="0" smtClean="0"/>
              <a:t> </a:t>
            </a:r>
            <a:r>
              <a:rPr lang="ru-RU" sz="3200" b="1" dirty="0" smtClean="0"/>
              <a:t>6.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Дима нашёл 9 грибов , а Миша на 4 гриба меньше. Сколько грибов нашёл Миша?</a:t>
            </a:r>
          </a:p>
        </p:txBody>
      </p:sp>
      <p:sp>
        <p:nvSpPr>
          <p:cNvPr id="3" name="Управляющая кнопка: назад 2">
            <a:hlinkClick r:id="rId6" action="ppaction://hlinksldjump" highlightClick="1"/>
          </p:cNvPr>
          <p:cNvSpPr/>
          <p:nvPr/>
        </p:nvSpPr>
        <p:spPr>
          <a:xfrm>
            <a:off x="7786710" y="6000768"/>
            <a:ext cx="500062" cy="428625"/>
          </a:xfrm>
          <a:prstGeom prst="actionButtonBackPrevious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928794" y="3500438"/>
            <a:ext cx="857256" cy="357190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13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86248" y="4572008"/>
            <a:ext cx="714380" cy="357190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4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929454" y="3643314"/>
            <a:ext cx="714380" cy="357190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5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 descr="sun_tu4a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42875"/>
            <a:ext cx="29289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ятно 1 2"/>
          <p:cNvSpPr/>
          <p:nvPr/>
        </p:nvSpPr>
        <p:spPr>
          <a:xfrm>
            <a:off x="4643438" y="0"/>
            <a:ext cx="4772025" cy="2214563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3">
                    <a:lumMod val="75000"/>
                  </a:schemeClr>
                </a:solidFill>
              </a:rPr>
              <a:t>МОЛОДЕЦ!</a:t>
            </a:r>
          </a:p>
        </p:txBody>
      </p:sp>
      <p:pic>
        <p:nvPicPr>
          <p:cNvPr id="15364" name="Рисунок 3" descr="p17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3857628"/>
            <a:ext cx="1785938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назад 4">
            <a:hlinkClick r:id="rId6" action="ppaction://hlinksldjump" highlightClick="1"/>
          </p:cNvPr>
          <p:cNvSpPr/>
          <p:nvPr/>
        </p:nvSpPr>
        <p:spPr>
          <a:xfrm>
            <a:off x="8001024" y="6286520"/>
            <a:ext cx="1142976" cy="571480"/>
          </a:xfrm>
          <a:prstGeom prst="actionButtonBackPrevious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но 1 2"/>
          <p:cNvSpPr/>
          <p:nvPr/>
        </p:nvSpPr>
        <p:spPr>
          <a:xfrm>
            <a:off x="4786314" y="285728"/>
            <a:ext cx="4214842" cy="2000263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3">
                    <a:lumMod val="75000"/>
                  </a:schemeClr>
                </a:solidFill>
              </a:rPr>
              <a:t>ПОДУМАЙ !</a:t>
            </a:r>
          </a:p>
        </p:txBody>
      </p:sp>
      <p:sp>
        <p:nvSpPr>
          <p:cNvPr id="4" name="Управляющая кнопка: назад 3">
            <a:hlinkClick r:id="rId4" action="ppaction://hlinksldjump" highlightClick="1"/>
          </p:cNvPr>
          <p:cNvSpPr/>
          <p:nvPr/>
        </p:nvSpPr>
        <p:spPr>
          <a:xfrm>
            <a:off x="8001024" y="6286520"/>
            <a:ext cx="1000132" cy="428628"/>
          </a:xfrm>
          <a:prstGeom prst="actionButtonBackPrevious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Рисунок 5" descr="i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4857760"/>
            <a:ext cx="2073803" cy="150019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a38d_e325e844_XL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5072066" y="4500570"/>
            <a:ext cx="3429024" cy="128588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B050"/>
                </a:solidFill>
              </a:rPr>
              <a:t>Отличный урожай!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Ресурсы: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 smtClean="0">
                <a:hlinkClick r:id="rId3"/>
              </a:rPr>
              <a:t>http://www.gifpark.su/Gifs/NATURE/p7.gif</a:t>
            </a:r>
            <a:r>
              <a:rPr lang="en-US" sz="1400" dirty="0" smtClean="0"/>
              <a:t>  </a:t>
            </a:r>
            <a:r>
              <a:rPr lang="ru-RU" sz="1400" dirty="0" smtClean="0"/>
              <a:t>- гриб со шляпкой </a:t>
            </a:r>
          </a:p>
          <a:p>
            <a:r>
              <a:rPr lang="en-US" sz="1400" dirty="0" smtClean="0">
                <a:hlinkClick r:id="rId4"/>
              </a:rPr>
              <a:t>http://www.gifpark.su/Gifs/NATURE/p3.gif</a:t>
            </a:r>
            <a:r>
              <a:rPr lang="ru-RU" sz="1400" dirty="0" smtClean="0"/>
              <a:t>  - рыжики </a:t>
            </a:r>
          </a:p>
          <a:p>
            <a:r>
              <a:rPr lang="en-US" sz="1400" dirty="0" smtClean="0">
                <a:hlinkClick r:id="rId5"/>
              </a:rPr>
              <a:t>http://www.gifpark.su/Gifs/NATURE/p6.gif</a:t>
            </a:r>
            <a:r>
              <a:rPr lang="ru-RU" sz="1400" dirty="0" smtClean="0"/>
              <a:t>  - маслята</a:t>
            </a:r>
          </a:p>
          <a:p>
            <a:r>
              <a:rPr lang="en-US" sz="1400" dirty="0" smtClean="0">
                <a:hlinkClick r:id="rId6"/>
              </a:rPr>
              <a:t>http://www.gifpark.su/Gifs/NATURE/p9.gif</a:t>
            </a:r>
            <a:r>
              <a:rPr lang="ru-RU" sz="1400" dirty="0" smtClean="0"/>
              <a:t>  - мухомор</a:t>
            </a:r>
          </a:p>
          <a:p>
            <a:r>
              <a:rPr lang="en-US" sz="1400" dirty="0" smtClean="0">
                <a:hlinkClick r:id="rId7"/>
              </a:rPr>
              <a:t>http://www.gifpark.su/Gifs/NATURE/p10.gif</a:t>
            </a:r>
            <a:r>
              <a:rPr lang="ru-RU" sz="1400" dirty="0" smtClean="0"/>
              <a:t>  - гриб под дождём</a:t>
            </a:r>
          </a:p>
          <a:p>
            <a:r>
              <a:rPr lang="en-US" sz="1400" dirty="0" smtClean="0">
                <a:hlinkClick r:id="rId8"/>
              </a:rPr>
              <a:t>http://image.shutterstock.com/display_pic_with_logo/11982/11982,1144662308,1/stock-photo-hedgehog-with-mushrooms-1186776.jpg</a:t>
            </a:r>
            <a:r>
              <a:rPr lang="ru-RU" sz="1400" dirty="0" smtClean="0"/>
              <a:t> - ёжик с грибами</a:t>
            </a:r>
          </a:p>
          <a:p>
            <a:r>
              <a:rPr lang="en-US" sz="1400" dirty="0" smtClean="0">
                <a:hlinkClick r:id="rId9"/>
              </a:rPr>
              <a:t>http://stanislaw.ru/img/obabulin/mushroom.jpg</a:t>
            </a:r>
            <a:r>
              <a:rPr lang="ru-RU" sz="1400" dirty="0" smtClean="0"/>
              <a:t>  - гриб с гусеницей</a:t>
            </a:r>
          </a:p>
          <a:p>
            <a:r>
              <a:rPr lang="en-US" sz="1400" dirty="0" smtClean="0">
                <a:hlinkClick r:id="rId10"/>
              </a:rPr>
              <a:t>http://www.gifpark.su/Gifs/NATURE/p17.gif</a:t>
            </a:r>
            <a:r>
              <a:rPr lang="ru-RU" sz="1400" dirty="0" smtClean="0"/>
              <a:t> - гриб с гусеницей </a:t>
            </a:r>
            <a:r>
              <a:rPr lang="ru-RU" sz="1400" smtClean="0"/>
              <a:t>(анимация)</a:t>
            </a:r>
            <a:endParaRPr lang="ru-RU" sz="1400" dirty="0" smtClean="0"/>
          </a:p>
          <a:p>
            <a:r>
              <a:rPr lang="en-US" sz="1400" dirty="0" smtClean="0">
                <a:hlinkClick r:id="rId11"/>
              </a:rPr>
              <a:t>http://www.gifpark.su/Gifs/NATURE/sun_tu4a.gif</a:t>
            </a:r>
            <a:r>
              <a:rPr lang="ru-RU" sz="1400" dirty="0" smtClean="0"/>
              <a:t> - солнце</a:t>
            </a:r>
          </a:p>
          <a:p>
            <a:r>
              <a:rPr lang="en-US" sz="1400" dirty="0" smtClean="0">
                <a:hlinkClick r:id="rId12"/>
              </a:rPr>
              <a:t>http://www.tbg-brand.ru/uploads/forum/images/0_a38d_e325e844_XL.jpg</a:t>
            </a:r>
            <a:r>
              <a:rPr lang="ru-RU" sz="1400" dirty="0" smtClean="0"/>
              <a:t> </a:t>
            </a:r>
            <a:r>
              <a:rPr lang="en-US" sz="1400" dirty="0" smtClean="0"/>
              <a:t> </a:t>
            </a:r>
            <a:r>
              <a:rPr lang="ru-RU" sz="1400" dirty="0" smtClean="0"/>
              <a:t>- лукошко с грибами</a:t>
            </a:r>
          </a:p>
          <a:p>
            <a:r>
              <a:rPr lang="en-US" sz="1400" dirty="0" smtClean="0">
                <a:hlinkClick r:id="rId13"/>
              </a:rPr>
              <a:t>http://pavlik.nnover.ru/data/uf2/3379331/4/64/21/4642176_GRIBNIK_kopij.jpg</a:t>
            </a:r>
            <a:r>
              <a:rPr lang="ru-RU" sz="1400" dirty="0" smtClean="0"/>
              <a:t> </a:t>
            </a:r>
            <a:r>
              <a:rPr lang="en-US" sz="1400" dirty="0" smtClean="0"/>
              <a:t> </a:t>
            </a:r>
            <a:r>
              <a:rPr lang="ru-RU" sz="1400" dirty="0" smtClean="0"/>
              <a:t>- детская рамка для </a:t>
            </a:r>
            <a:r>
              <a:rPr lang="ru-RU" sz="1400" dirty="0" err="1" smtClean="0"/>
              <a:t>фотошопа</a:t>
            </a:r>
            <a:r>
              <a:rPr lang="ru-RU" sz="1400" dirty="0" smtClean="0"/>
              <a:t> «Грибник»</a:t>
            </a:r>
          </a:p>
          <a:p>
            <a:r>
              <a:rPr lang="en-US" sz="1400" dirty="0" smtClean="0">
                <a:hlinkClick r:id="rId14"/>
              </a:rPr>
              <a:t>http://foto.4-me.ru/_ph/6/217071787.jpg</a:t>
            </a:r>
            <a:r>
              <a:rPr lang="ru-RU" sz="1400" dirty="0" smtClean="0"/>
              <a:t> - берёзовая роща</a:t>
            </a:r>
            <a:endParaRPr lang="en-US" sz="1400" dirty="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8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  <a:solidFill>
            <a:schemeClr val="accent3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Щёлкай на гриб и решай задачи.</a:t>
            </a:r>
            <a:endParaRPr lang="ru-RU" sz="2800" dirty="0"/>
          </a:p>
        </p:txBody>
      </p:sp>
      <p:pic>
        <p:nvPicPr>
          <p:cNvPr id="3075" name="Содержимое 3" descr="p10.gif">
            <a:hlinkClick r:id="rId4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785786" y="4550851"/>
            <a:ext cx="857790" cy="806980"/>
          </a:xfrm>
        </p:spPr>
      </p:pic>
      <p:pic>
        <p:nvPicPr>
          <p:cNvPr id="3076" name="Рисунок 4" descr="p3.gif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5984" y="5629290"/>
            <a:ext cx="857228" cy="685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5" descr="p4.gif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14810" y="5689330"/>
            <a:ext cx="578506" cy="702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Рисунок 6" descr="p6.gif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29388" y="5678778"/>
            <a:ext cx="728650" cy="654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Рисунок 7" descr="p7.gif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86710" y="4852264"/>
            <a:ext cx="714401" cy="87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Рисунок 8" descr="p9.gif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429256" y="4643446"/>
            <a:ext cx="592370" cy="745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трелка вправо 9"/>
          <p:cNvSpPr/>
          <p:nvPr/>
        </p:nvSpPr>
        <p:spPr>
          <a:xfrm>
            <a:off x="8001024" y="6373368"/>
            <a:ext cx="1142976" cy="484632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hlinkClick r:id="rId16" action="ppaction://hlinksldjump"/>
              </a:rPr>
              <a:t>Домой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decel="100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decel="100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5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mushroom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3214686"/>
            <a:ext cx="2438417" cy="2286016"/>
          </a:xfrm>
          <a:prstGeom prst="rect">
            <a:avLst/>
          </a:prstGeom>
        </p:spPr>
      </p:pic>
      <p:pic>
        <p:nvPicPr>
          <p:cNvPr id="14" name="Рисунок 13" descr="mushroom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7" y="3276602"/>
            <a:ext cx="2286016" cy="2143140"/>
          </a:xfrm>
          <a:prstGeom prst="rect">
            <a:avLst/>
          </a:prstGeom>
        </p:spPr>
      </p:pic>
      <p:pic>
        <p:nvPicPr>
          <p:cNvPr id="10" name="Рисунок 9" descr="mushroom.gif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3643314"/>
            <a:ext cx="2438417" cy="22860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5" y="1357313"/>
            <a:ext cx="6929486" cy="178593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/>
              <a:t>Задача</a:t>
            </a:r>
            <a:r>
              <a:rPr lang="en-US" sz="3200" b="1" dirty="0" smtClean="0"/>
              <a:t> </a:t>
            </a:r>
            <a:r>
              <a:rPr lang="ru-RU" sz="3200" b="1" dirty="0" smtClean="0"/>
              <a:t>1</a:t>
            </a:r>
            <a:r>
              <a:rPr lang="ru-RU" sz="3200" dirty="0" smtClean="0"/>
              <a:t>.</a:t>
            </a:r>
            <a:br>
              <a:rPr lang="ru-RU" sz="3200" dirty="0" smtClean="0"/>
            </a:br>
            <a:r>
              <a:rPr lang="ru-RU" sz="3200" dirty="0" smtClean="0"/>
              <a:t>Маша нашла 4</a:t>
            </a:r>
            <a:r>
              <a:rPr lang="en-US" sz="3200" dirty="0" smtClean="0"/>
              <a:t> </a:t>
            </a:r>
            <a:r>
              <a:rPr lang="ru-RU" sz="3200" dirty="0" smtClean="0"/>
              <a:t>гриба, а Даша 6</a:t>
            </a:r>
            <a:r>
              <a:rPr lang="en-US" sz="3200" dirty="0" smtClean="0"/>
              <a:t> </a:t>
            </a:r>
            <a:r>
              <a:rPr lang="ru-RU" sz="3200" dirty="0" smtClean="0"/>
              <a:t>грибов.</a:t>
            </a:r>
            <a:br>
              <a:rPr lang="ru-RU" sz="3200" dirty="0" smtClean="0"/>
            </a:br>
            <a:r>
              <a:rPr lang="ru-RU" sz="3200" dirty="0" smtClean="0"/>
              <a:t> Сколько грибов нашли девочки?</a:t>
            </a:r>
            <a:endParaRPr lang="ru-RU" sz="3200" dirty="0"/>
          </a:p>
        </p:txBody>
      </p:sp>
      <p:sp>
        <p:nvSpPr>
          <p:cNvPr id="3" name="Управляющая кнопка: назад 2">
            <a:hlinkClick r:id="rId6" action="ppaction://hlinksldjump" highlightClick="1"/>
          </p:cNvPr>
          <p:cNvSpPr/>
          <p:nvPr/>
        </p:nvSpPr>
        <p:spPr>
          <a:xfrm>
            <a:off x="8143900" y="6000768"/>
            <a:ext cx="500062" cy="357190"/>
          </a:xfrm>
          <a:prstGeom prst="actionButtonBackPreviou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000232" y="3500438"/>
            <a:ext cx="714380" cy="357190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9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643438" y="3929066"/>
            <a:ext cx="857256" cy="357190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10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7286644" y="3500438"/>
            <a:ext cx="714380" cy="357190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8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но 1 2"/>
          <p:cNvSpPr/>
          <p:nvPr/>
        </p:nvSpPr>
        <p:spPr>
          <a:xfrm>
            <a:off x="4857752" y="428604"/>
            <a:ext cx="4071966" cy="1285884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3">
                    <a:lumMod val="75000"/>
                  </a:schemeClr>
                </a:solidFill>
              </a:rPr>
              <a:t>ПОДУМАЙ !</a:t>
            </a:r>
          </a:p>
        </p:txBody>
      </p:sp>
      <p:sp>
        <p:nvSpPr>
          <p:cNvPr id="4" name="Управляющая кнопка: назад 3">
            <a:hlinkClick r:id="rId4" action="ppaction://hlinksldjump" highlightClick="1"/>
          </p:cNvPr>
          <p:cNvSpPr/>
          <p:nvPr/>
        </p:nvSpPr>
        <p:spPr>
          <a:xfrm>
            <a:off x="7929586" y="6286520"/>
            <a:ext cx="1214414" cy="571480"/>
          </a:xfrm>
          <a:prstGeom prst="actionButtonBackPrevious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Рисунок 6" descr="i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3504" y="4929198"/>
            <a:ext cx="2073803" cy="150019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mushroom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4214818"/>
            <a:ext cx="2438417" cy="2286016"/>
          </a:xfrm>
          <a:prstGeom prst="rect">
            <a:avLst/>
          </a:prstGeom>
        </p:spPr>
      </p:pic>
      <p:pic>
        <p:nvPicPr>
          <p:cNvPr id="13" name="Рисунок 12" descr="mushroom.gif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3571876"/>
            <a:ext cx="2438417" cy="2286016"/>
          </a:xfrm>
          <a:prstGeom prst="rect">
            <a:avLst/>
          </a:prstGeom>
        </p:spPr>
      </p:pic>
      <p:pic>
        <p:nvPicPr>
          <p:cNvPr id="11" name="Рисунок 10" descr="mushroom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3500438"/>
            <a:ext cx="2438417" cy="22860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071547"/>
            <a:ext cx="7143800" cy="228601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/>
              <a:t>Задача</a:t>
            </a:r>
            <a:r>
              <a:rPr lang="en-US" sz="3200" b="1" dirty="0" smtClean="0"/>
              <a:t> </a:t>
            </a:r>
            <a:r>
              <a:rPr lang="ru-RU" sz="3200" b="1" dirty="0" smtClean="0"/>
              <a:t>2.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Папа нашёл 3 подберёзовика,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3200" dirty="0" smtClean="0"/>
              <a:t>4 подосиновика и 2 белых гриба. Сколько всего грибов нашёл папа?</a:t>
            </a:r>
            <a:endParaRPr lang="ru-RU" sz="3200" dirty="0"/>
          </a:p>
        </p:txBody>
      </p:sp>
      <p:sp>
        <p:nvSpPr>
          <p:cNvPr id="3" name="Управляющая кнопка: назад 2">
            <a:hlinkClick r:id="rId6" action="ppaction://hlinksldjump" highlightClick="1"/>
          </p:cNvPr>
          <p:cNvSpPr/>
          <p:nvPr/>
        </p:nvSpPr>
        <p:spPr>
          <a:xfrm>
            <a:off x="7643834" y="6143644"/>
            <a:ext cx="500062" cy="428625"/>
          </a:xfrm>
          <a:prstGeom prst="actionButtonBackPrevious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857356" y="3786190"/>
            <a:ext cx="714380" cy="357190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8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429124" y="4500570"/>
            <a:ext cx="785818" cy="357190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11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072330" y="3857628"/>
            <a:ext cx="714380" cy="357190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9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но 1 2"/>
          <p:cNvSpPr/>
          <p:nvPr/>
        </p:nvSpPr>
        <p:spPr>
          <a:xfrm>
            <a:off x="4643438" y="857232"/>
            <a:ext cx="4214842" cy="1071570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3">
                    <a:lumMod val="75000"/>
                  </a:schemeClr>
                </a:solidFill>
              </a:rPr>
              <a:t>ПОДУМАЙ !</a:t>
            </a:r>
          </a:p>
        </p:txBody>
      </p:sp>
      <p:sp>
        <p:nvSpPr>
          <p:cNvPr id="4" name="Управляющая кнопка: назад 3">
            <a:hlinkClick r:id="rId4" action="ppaction://hlinksldjump" highlightClick="1"/>
          </p:cNvPr>
          <p:cNvSpPr/>
          <p:nvPr/>
        </p:nvSpPr>
        <p:spPr>
          <a:xfrm>
            <a:off x="7929586" y="6286520"/>
            <a:ext cx="1214414" cy="571480"/>
          </a:xfrm>
          <a:prstGeom prst="actionButtonBackPrevious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4" descr="i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0430" y="4714884"/>
            <a:ext cx="2073803" cy="150019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mushroom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4143380"/>
            <a:ext cx="2438417" cy="2286016"/>
          </a:xfrm>
          <a:prstGeom prst="rect">
            <a:avLst/>
          </a:prstGeom>
        </p:spPr>
      </p:pic>
      <p:pic>
        <p:nvPicPr>
          <p:cNvPr id="12" name="Рисунок 11" descr="mushroom.gif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3214686"/>
            <a:ext cx="2438417" cy="22860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000108"/>
            <a:ext cx="7143800" cy="235745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/>
              <a:t>Задача</a:t>
            </a:r>
            <a:r>
              <a:rPr lang="en-US" sz="3600" b="1" dirty="0" smtClean="0"/>
              <a:t> </a:t>
            </a:r>
            <a:r>
              <a:rPr lang="ru-RU" sz="3600" b="1" dirty="0" smtClean="0"/>
              <a:t>3.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Женя нашёл 8 грибов, а Саша – 6 грибов. На сколько грибов больше нашёл Женя?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Управляющая кнопка: назад 2">
            <a:hlinkClick r:id="rId6" action="ppaction://hlinksldjump" highlightClick="1"/>
          </p:cNvPr>
          <p:cNvSpPr/>
          <p:nvPr/>
        </p:nvSpPr>
        <p:spPr>
          <a:xfrm>
            <a:off x="7715272" y="6143644"/>
            <a:ext cx="500062" cy="428625"/>
          </a:xfrm>
          <a:prstGeom prst="actionButtonBackPrevious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" name="Рисунок 13" descr="mushroom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0694" y="3214686"/>
            <a:ext cx="2438417" cy="2286016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2071670" y="3500438"/>
            <a:ext cx="714380" cy="357190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357686" y="4429132"/>
            <a:ext cx="714380" cy="357190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786578" y="3500438"/>
            <a:ext cx="714380" cy="357190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но 1 2"/>
          <p:cNvSpPr/>
          <p:nvPr/>
        </p:nvSpPr>
        <p:spPr>
          <a:xfrm>
            <a:off x="4943460" y="500042"/>
            <a:ext cx="4200540" cy="1643056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3">
                    <a:lumMod val="75000"/>
                  </a:schemeClr>
                </a:solidFill>
              </a:rPr>
              <a:t>ПОДУМАЙ !</a:t>
            </a:r>
          </a:p>
        </p:txBody>
      </p:sp>
      <p:sp>
        <p:nvSpPr>
          <p:cNvPr id="4" name="Управляющая кнопка: назад 3">
            <a:hlinkClick r:id="rId4" action="ppaction://hlinksldjump" highlightClick="1"/>
          </p:cNvPr>
          <p:cNvSpPr/>
          <p:nvPr/>
        </p:nvSpPr>
        <p:spPr>
          <a:xfrm>
            <a:off x="7929586" y="6215082"/>
            <a:ext cx="1214414" cy="642918"/>
          </a:xfrm>
          <a:prstGeom prst="actionButtonBackPrevious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4" descr="i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28926" y="5143512"/>
            <a:ext cx="1975050" cy="142876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mushroom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3429000"/>
            <a:ext cx="2438417" cy="2286016"/>
          </a:xfrm>
          <a:prstGeom prst="rect">
            <a:avLst/>
          </a:prstGeom>
        </p:spPr>
      </p:pic>
      <p:pic>
        <p:nvPicPr>
          <p:cNvPr id="14" name="Рисунок 13" descr="mushroom.gif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4071942"/>
            <a:ext cx="2438417" cy="2286016"/>
          </a:xfrm>
          <a:prstGeom prst="rect">
            <a:avLst/>
          </a:prstGeom>
        </p:spPr>
      </p:pic>
      <p:pic>
        <p:nvPicPr>
          <p:cNvPr id="13" name="Рисунок 12" descr="mushroom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3214686"/>
            <a:ext cx="2438417" cy="2286016"/>
          </a:xfrm>
          <a:prstGeom prst="rect">
            <a:avLst/>
          </a:prstGeom>
        </p:spPr>
      </p:pic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142976" y="1000109"/>
            <a:ext cx="7286676" cy="2071701"/>
          </a:xfrm>
        </p:spPr>
        <p:txBody>
          <a:bodyPr/>
          <a:lstStyle/>
          <a:p>
            <a:r>
              <a:rPr lang="ru-RU" sz="3200" b="1" dirty="0" smtClean="0"/>
              <a:t>Задача</a:t>
            </a:r>
            <a:r>
              <a:rPr lang="en-US" sz="3200" b="1" dirty="0" smtClean="0"/>
              <a:t> </a:t>
            </a:r>
            <a:r>
              <a:rPr lang="ru-RU" sz="3200" b="1" dirty="0" smtClean="0"/>
              <a:t>4.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Папа нашёл 10 грибов. Из 5 грибов сварили суп. </a:t>
            </a:r>
            <a:br>
              <a:rPr lang="ru-RU" sz="3200" dirty="0" smtClean="0"/>
            </a:br>
            <a:r>
              <a:rPr lang="ru-RU" sz="3200" dirty="0" smtClean="0"/>
              <a:t>Сколько грибов осталось?</a:t>
            </a:r>
          </a:p>
        </p:txBody>
      </p:sp>
      <p:sp>
        <p:nvSpPr>
          <p:cNvPr id="3" name="Управляющая кнопка: назад 2">
            <a:hlinkClick r:id="rId6" action="ppaction://hlinksldjump" highlightClick="1"/>
          </p:cNvPr>
          <p:cNvSpPr/>
          <p:nvPr/>
        </p:nvSpPr>
        <p:spPr>
          <a:xfrm>
            <a:off x="7858148" y="6143644"/>
            <a:ext cx="500062" cy="428625"/>
          </a:xfrm>
          <a:prstGeom prst="actionButtonBackPrevious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714480" y="3429000"/>
            <a:ext cx="928694" cy="428628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15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572000" y="4357694"/>
            <a:ext cx="714380" cy="357190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5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7143768" y="3714752"/>
            <a:ext cx="714380" cy="357190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4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 Игра &amp;#x0D;&amp;#x0A;для первоклассников&amp;#x0D;&amp;#x0A;«Грибные задачи»&amp;#x0D;&amp;#x0A;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Щёлкай на гриб и решай задачи.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Задача1.&amp;#x0D;&amp;#x0A;Маша нашла 4гриба, а Даша 6грибов.&amp;#x0D;&amp;#x0A; Сколько грибов нашли девочки?&amp;quot;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66&quot;/&gt;&lt;/object&gt;&lt;object type=&quot;3&quot; unique_id=&quot;10008&quot;&gt;&lt;property id=&quot;20148&quot; value=&quot;5&quot;/&gt;&lt;property id=&quot;20300&quot; value=&quot;Slide 5 - &amp;quot;Задача2.&amp;#x0D;&amp;#x0A;Папа нашёл 3 подберёзовика, 4 подосиновика и 2 белых гриба. Сколько всего грибов нашёл папа?&amp;quot;&quot;/&gt;&lt;property id=&quot;20307&quot; value=&quot;259&quot;/&gt;&lt;/object&gt;&lt;object type=&quot;3&quot; unique_id=&quot;10009&quot;&gt;&lt;property id=&quot;20148&quot; value=&quot;5&quot;/&gt;&lt;property id=&quot;20300&quot; value=&quot;Slide 6&quot;/&gt;&lt;property id=&quot;20307&quot; value=&quot;267&quot;/&gt;&lt;/object&gt;&lt;object type=&quot;3&quot; unique_id=&quot;10010&quot;&gt;&lt;property id=&quot;20148&quot; value=&quot;5&quot;/&gt;&lt;property id=&quot;20300&quot; value=&quot;Slide 7 - &amp;quot;Задача3.&amp;#x0D;&amp;#x0A;Женя нашёл 8 грибов, а Саша – 6 грибов. На сколько грибов больше нашёл Женя?&amp;#x0D;&amp;#x0A;&amp;quot;&quot;/&gt;&lt;property id=&quot;20307&quot; value=&quot;260&quot;/&gt;&lt;/object&gt;&lt;object type=&quot;3&quot; unique_id=&quot;10011&quot;&gt;&lt;property id=&quot;20148&quot; value=&quot;5&quot;/&gt;&lt;property id=&quot;20300&quot; value=&quot;Slide 8&quot;/&gt;&lt;property id=&quot;20307&quot; value=&quot;268&quot;/&gt;&lt;/object&gt;&lt;object type=&quot;3&quot; unique_id=&quot;10012&quot;&gt;&lt;property id=&quot;20148&quot; value=&quot;5&quot;/&gt;&lt;property id=&quot;20300&quot; value=&quot;Slide 9 - &amp;quot;Задача4.&amp;#x0D;&amp;#x0A;Папа нашёл 10 грибов. Из 5 грибов сварили суп. &amp;#x0D;&amp;#x0A;Сколько грибов осталось?&amp;quot;&quot;/&gt;&lt;property id=&quot;20307&quot; value=&quot;261&quot;/&gt;&lt;/object&gt;&lt;object type=&quot;3&quot; unique_id=&quot;10013&quot;&gt;&lt;property id=&quot;20148&quot; value=&quot;5&quot;/&gt;&lt;property id=&quot;20300&quot; value=&quot;Slide 10&quot;/&gt;&lt;property id=&quot;20307&quot; value=&quot;269&quot;/&gt;&lt;/object&gt;&lt;object type=&quot;3&quot; unique_id=&quot;10014&quot;&gt;&lt;property id=&quot;20148&quot; value=&quot;5&quot;/&gt;&lt;property id=&quot;20300&quot; value=&quot;Slide 11 - &amp;quot;Задача5.&amp;#x0D;&amp;#x0A;Ира нашла 5 грибов, а Юля на 3 гриба больше. &amp;#x0D;&amp;#x0A;Сколько грибов нашла Юля?&amp;quot;&quot;/&gt;&lt;property id=&quot;20307&quot; value=&quot;262&quot;/&gt;&lt;/object&gt;&lt;object type=&quot;3&quot; unique_id=&quot;10015&quot;&gt;&lt;property id=&quot;20148&quot; value=&quot;5&quot;/&gt;&lt;property id=&quot;20300&quot; value=&quot;Slide 12&quot;/&gt;&lt;property id=&quot;20307&quot; value=&quot;270&quot;/&gt;&lt;/object&gt;&lt;object type=&quot;3&quot; unique_id=&quot;10016&quot;&gt;&lt;property id=&quot;20148&quot; value=&quot;5&quot;/&gt;&lt;property id=&quot;20300&quot; value=&quot;Slide 13 - &amp;quot;Задача6.&amp;#x0D;&amp;#x0A;Дима нашёл 9 грибов , а Миша на 4 гриба меньше. Сколько грибов нашёл Миша?&amp;quot;&quot;/&gt;&lt;property id=&quot;20307&quot; value=&quot;263&quot;/&gt;&lt;/object&gt;&lt;object type=&quot;3&quot; unique_id=&quot;10017&quot;&gt;&lt;property id=&quot;20148&quot; value=&quot;5&quot;/&gt;&lt;property id=&quot;20300&quot; value=&quot;Slide 14&quot;/&gt;&lt;property id=&quot;20307&quot; value=&quot;264&quot;/&gt;&lt;/object&gt;&lt;object type=&quot;3&quot; unique_id=&quot;10018&quot;&gt;&lt;property id=&quot;20148&quot; value=&quot;5&quot;/&gt;&lt;property id=&quot;20300&quot; value=&quot;Slide 15&quot;/&gt;&lt;property id=&quot;20307&quot; value=&quot;265&quot;/&gt;&lt;/object&gt;&lt;object type=&quot;3&quot; unique_id=&quot;10019&quot;&gt;&lt;property id=&quot;20148&quot; value=&quot;5&quot;/&gt;&lt;property id=&quot;20300&quot; value=&quot;Slide 16&quot;/&gt;&lt;property id=&quot;20307&quot; value=&quot;271&quot;/&gt;&lt;/object&gt;&lt;/object&gt;&lt;/object&gt;&lt;/database&gt;"/>
  <p:tag name="SECTOMILLISECCONVERTED" val="1"/>
  <p:tag name="ISPRINGONLINETITLE" val="Игра «Грибные задачи»"/>
  <p:tag name="ISPRINGONLINETOPIC" val="Education"/>
  <p:tag name="ISPRINGONLINELANG" val="AUTO_DETECT"/>
  <p:tag name="ISPRINGONLINEALLOWACCESS" val="1"/>
  <p:tag name="ISPRINGONLINEUPLOADPRESENTATION" val="1"/>
  <p:tag name="ISPRINGONLINEALLOWDOWNLOAD" val="1"/>
  <p:tag name="ISPRINGONLINETAGS" val="1 класс"/>
  <p:tag name="ISPRINGONLINEDESCRIPTION" val="Задачи для 1 класса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89</Words>
  <Application>Microsoft Office PowerPoint</Application>
  <PresentationFormat>Экран (4:3)</PresentationFormat>
  <Paragraphs>68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  </vt:lpstr>
      <vt:lpstr>Щёлкай на гриб и решай задачи.</vt:lpstr>
      <vt:lpstr>Задача 1. Маша нашла 4 гриба, а Даша 6 грибов.  Сколько грибов нашли девочки?</vt:lpstr>
      <vt:lpstr>Презентация PowerPoint</vt:lpstr>
      <vt:lpstr>Задача 2. Папа нашёл 3 подберёзовика,  4 подосиновика и 2 белых гриба. Сколько всего грибов нашёл папа?</vt:lpstr>
      <vt:lpstr>Презентация PowerPoint</vt:lpstr>
      <vt:lpstr>Задача 3. Женя нашёл 8 грибов, а Саша – 6 грибов. На сколько грибов больше нашёл Женя? </vt:lpstr>
      <vt:lpstr>Презентация PowerPoint</vt:lpstr>
      <vt:lpstr>Задача 4. Папа нашёл 10 грибов. Из 5 грибов сварили суп.  Сколько грибов осталось?</vt:lpstr>
      <vt:lpstr>Презентация PowerPoint</vt:lpstr>
      <vt:lpstr>Задача 5. Ира нашла 5 грибов, а Юля на 3 гриба больше.  Сколько грибов нашла Юля?</vt:lpstr>
      <vt:lpstr>Презентация PowerPoint</vt:lpstr>
      <vt:lpstr>Задача 6. Дима нашёл 9 грибов , а Миша на 4 гриба меньше. Сколько грибов нашёл Миша?</vt:lpstr>
      <vt:lpstr>Презентация PowerPoint</vt:lpstr>
      <vt:lpstr>Презентация PowerPoint</vt:lpstr>
      <vt:lpstr>Презентация PowerPoint</vt:lpstr>
      <vt:lpstr>Ресурсы: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Математическая игра «Грибные задачи»</dc:title>
  <dc:creator>Admin</dc:creator>
  <cp:lastModifiedBy>Admin</cp:lastModifiedBy>
  <cp:revision>95</cp:revision>
  <dcterms:created xsi:type="dcterms:W3CDTF">2010-07-13T15:45:11Z</dcterms:created>
  <dcterms:modified xsi:type="dcterms:W3CDTF">2017-11-06T08:34:51Z</dcterms:modified>
</cp:coreProperties>
</file>