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6320F-BBDD-406D-A599-E67263BAC7F4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B02A-CE3F-4B9E-BFAA-19863DD3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ЗОЖ\d9WqOBDG732RkIb3qMXCJNtntDhan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9" y="21696"/>
            <a:ext cx="9175249" cy="68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653136"/>
            <a:ext cx="359265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Работу выполнила</a:t>
            </a:r>
          </a:p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ченица 9 А класса</a:t>
            </a:r>
          </a:p>
          <a:p>
            <a:pPr algn="ctr"/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МБОУ СОШ № 19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Алтынаманова Даяна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Frederik-Shopen-Val_s-dozhd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08653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ЗОЖ\0_6556f_6cc313d3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223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ведь жизнь так многоцветна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9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ЗОЖ\162a231664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330"/>
            <a:ext cx="6120680" cy="68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ЗОЖ\zozh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657671"/>
            <a:ext cx="3834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мучайся!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Выбирай жизнь!!!</a:t>
            </a:r>
            <a:endParaRPr lang="ru-RU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7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ЗОЖ\img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53" y="1628800"/>
            <a:ext cx="6792755" cy="5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928" y="260648"/>
            <a:ext cx="6069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Каждый по своему начинает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жить по новому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0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07" y="188640"/>
            <a:ext cx="843564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ведь это так просто,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жизнь сама помогает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тебе стать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здоровым и счастливым.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чего начинается счастье?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3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ЗОЖ\8546343_772f75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03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16632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первой росой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0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ЗОЖ\146734_2521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4956" r="6531" b="10255"/>
          <a:stretch/>
        </p:blipFill>
        <p:spPr bwMode="auto">
          <a:xfrm>
            <a:off x="1505" y="-50211"/>
            <a:ext cx="9142495" cy="69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новым днём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G:\ЗОЖ\1317973197_de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13" y="1600200"/>
            <a:ext cx="66893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2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 первыми шагами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G:\ЗОЖ\kbhrk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00" y="1244010"/>
            <a:ext cx="4685247" cy="54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ЗОЖ\PH7Z9IUrg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" y="0"/>
            <a:ext cx="9136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0794" y="25772"/>
            <a:ext cx="632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Извечный вопрос: что такое ЗОЖ?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3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 маминой улыбки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G:\ЗОЖ\74414902_large_3887029_67855098_mat_i_det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52" y="1402771"/>
            <a:ext cx="4687288" cy="53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завтрака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G:\ЗОЖ\77730791_3823462_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132"/>
            <a:ext cx="7352997" cy="54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 главной победы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G:\ЗОЖ\x_42bd469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1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 похвалы учителя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ЗОЖ\9993680-teacher-praise-eminent-math-boy-at-chalkboard-in-front-of-the-whole-cla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87" y="1168162"/>
            <a:ext cx="4061737" cy="54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хороших и верных товарищей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G:\ЗОЖ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6783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ЗОЖ\3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97" y="0"/>
            <a:ext cx="9181498" cy="68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ЗОЖ\25583.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7" y="0"/>
            <a:ext cx="9205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ЗОЖ\142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60648"/>
            <a:ext cx="3711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 прост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1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ЗОЖ\1298125793_Sekret_bessmertiya_on_v_etom_postu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76464" cy="57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060848"/>
            <a:ext cx="46085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 спорт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1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ЗОЖ\5656555-640x480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74" b="14964"/>
          <a:stretch/>
        </p:blipFill>
        <p:spPr bwMode="auto">
          <a:xfrm>
            <a:off x="971600" y="908720"/>
            <a:ext cx="7275527" cy="56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615" y="447055"/>
            <a:ext cx="777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 здоровое питание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2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ЗОЖ\post-63663-1229796638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63082"/>
            <a:ext cx="5187528" cy="58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2986" y="116632"/>
            <a:ext cx="5296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 режим дня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4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ЗОЖ\portman_01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735087"/>
            <a:ext cx="6342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 самое главное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1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ЗОЖ\korol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7" y="0"/>
            <a:ext cx="9237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093296"/>
            <a:ext cx="7114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умение наслаждаться жизнью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8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рай\zal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628851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Ведь жизнь прекрасна, 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представьте хоть на миг,</a:t>
            </a:r>
          </a:p>
          <a:p>
            <a:pPr algn="ctr"/>
            <a:r>
              <a:rPr lang="ru-RU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</a:t>
            </a:r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 негативные проявления 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победили…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 окрасится в чёрный цвет.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Например: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2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60">
        <p:dissolve/>
      </p:transition>
    </mc:Choice>
    <mc:Fallback xmlns="">
      <p:transition spd="slow" advClick="0" advTm="506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122</Words>
  <Application>Microsoft Office PowerPoint</Application>
  <PresentationFormat>Экран (4:3)</PresentationFormat>
  <Paragraphs>35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новым днём</vt:lpstr>
      <vt:lpstr>С первыми шагами</vt:lpstr>
      <vt:lpstr>С маминой улыбки</vt:lpstr>
      <vt:lpstr>С завтрака</vt:lpstr>
      <vt:lpstr>С главной победы</vt:lpstr>
      <vt:lpstr>С похвалы учителя</vt:lpstr>
      <vt:lpstr>С хороших и верных товарищей</vt:lpstr>
      <vt:lpstr>Презентация PowerPoint</vt:lpstr>
      <vt:lpstr>Презентация PowerPoint</vt:lpstr>
    </vt:vector>
  </TitlesOfParts>
  <Company>МБОУ СОШ №19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любимый</dc:title>
  <dc:creator>Cabinet40</dc:creator>
  <cp:lastModifiedBy>Cabinet40</cp:lastModifiedBy>
  <cp:revision>9</cp:revision>
  <dcterms:created xsi:type="dcterms:W3CDTF">2012-11-23T07:59:56Z</dcterms:created>
  <dcterms:modified xsi:type="dcterms:W3CDTF">2012-11-23T10:05:32Z</dcterms:modified>
</cp:coreProperties>
</file>