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6B62-2333-4D23-944D-F733896CC76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12AB-B2FD-478D-90D3-9B3AF386E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0;&#1072;&#1073;&#1080;&#1085;&#1077;&#1090;%2026\AppData\Local\Microsoft\Windows\Temporary%20Internet%20Files\Content.IE5\XBA8YKG1\VID-20150214-WA0001%5b1%5d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214554"/>
            <a:ext cx="7772400" cy="2370145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ru-RU" dirty="0" smtClean="0"/>
              <a:t>в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928794" y="3500438"/>
            <a:ext cx="5429288" cy="1714512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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Наши продавцы</a:t>
            </a:r>
            <a:endParaRPr lang="ru-RU" dirty="0"/>
          </a:p>
        </p:txBody>
      </p:sp>
      <p:pic>
        <p:nvPicPr>
          <p:cNvPr id="5" name="Содержимое 4" descr="SAM_0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Вкусняшки</a:t>
            </a:r>
            <a:r>
              <a:rPr lang="ru-RU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Содержимое 3" descr="SAM_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Танцуют ВСЕ!!!</a:t>
            </a:r>
            <a:endParaRPr lang="ru-RU" dirty="0"/>
          </a:p>
        </p:txBody>
      </p:sp>
      <p:pic>
        <p:nvPicPr>
          <p:cNvPr id="4" name="Содержимое 3" descr="SAM_02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рады вас </a:t>
            </a:r>
            <a:r>
              <a:rPr lang="ru-RU" dirty="0" err="1" smtClean="0"/>
              <a:t>приветсвовать</a:t>
            </a:r>
            <a:r>
              <a:rPr lang="en-US" dirty="0"/>
              <a:t>,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64307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dirty="0"/>
              <a:t>д</a:t>
            </a:r>
            <a:r>
              <a:rPr lang="ru-RU" dirty="0" smtClean="0"/>
              <a:t>орогие наши </a:t>
            </a:r>
            <a:r>
              <a:rPr lang="ru-RU" dirty="0" smtClean="0"/>
              <a:t>родители!!!!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танцоры.</a:t>
            </a:r>
            <a:br>
              <a:rPr lang="ru-RU" dirty="0" smtClean="0"/>
            </a:br>
            <a:r>
              <a:rPr lang="ru-RU" dirty="0" smtClean="0"/>
              <a:t>Конкурс на лучшее исполнение танца.</a:t>
            </a:r>
            <a:endParaRPr lang="ru-RU" dirty="0"/>
          </a:p>
        </p:txBody>
      </p:sp>
      <p:pic>
        <p:nvPicPr>
          <p:cNvPr id="4" name="VID-20150214-WA0001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204864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спортсмены))</a:t>
            </a:r>
            <a:endParaRPr lang="ru-RU" dirty="0"/>
          </a:p>
        </p:txBody>
      </p:sp>
      <p:pic>
        <p:nvPicPr>
          <p:cNvPr id="8" name="Рисунок 7" descr="SAM_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Ведущий программы </a:t>
            </a:r>
            <a:r>
              <a:rPr lang="en-US" dirty="0" smtClean="0"/>
              <a:t>6</a:t>
            </a:r>
            <a:r>
              <a:rPr lang="ru-RU" dirty="0" smtClean="0"/>
              <a:t>в </a:t>
            </a:r>
            <a:r>
              <a:rPr lang="en-US" dirty="0" smtClean="0"/>
              <a:t>TV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Мельников Вадим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Ведущие Вадик и Данил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20 </a:t>
            </a:r>
            <a:r>
              <a:rPr lang="ru-RU" dirty="0" smtClean="0"/>
              <a:t>декабря 2014 </a:t>
            </a:r>
          </a:p>
          <a:p>
            <a:pPr>
              <a:buNone/>
            </a:pPr>
            <a:r>
              <a:rPr lang="ru-RU" dirty="0" smtClean="0"/>
              <a:t>основан канал 6В </a:t>
            </a:r>
            <a:r>
              <a:rPr lang="en-US" dirty="0" smtClean="0"/>
              <a:t>TV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AM_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57200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AM_0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11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марта участники</a:t>
            </a:r>
            <a:endParaRPr lang="ru-RU" dirty="0"/>
          </a:p>
        </p:txBody>
      </p:sp>
      <p:pic>
        <p:nvPicPr>
          <p:cNvPr id="4" name="Содержимое 3" descr="SAM_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дружные ребята</a:t>
            </a:r>
            <a:endParaRPr lang="ru-RU" dirty="0"/>
          </a:p>
        </p:txBody>
      </p:sp>
      <p:pic>
        <p:nvPicPr>
          <p:cNvPr id="4" name="Содержимое 3" descr="SAM_0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 ярмарке)))</a:t>
            </a:r>
            <a:endParaRPr lang="ru-RU" dirty="0"/>
          </a:p>
        </p:txBody>
      </p:sp>
      <p:pic>
        <p:nvPicPr>
          <p:cNvPr id="4" name="Содержимое 3" descr="SAM_0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56</Words>
  <Application>Microsoft Office PowerPoint</Application>
  <PresentationFormat>Экран (4:3)</PresentationFormat>
  <Paragraphs>18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6в класс </vt:lpstr>
      <vt:lpstr>Наши танцоры. Конкурс на лучшее исполнение танца.</vt:lpstr>
      <vt:lpstr>Наши спортсмены))</vt:lpstr>
      <vt:lpstr>Ведущий программы 6в TV Мельников Вадим</vt:lpstr>
      <vt:lpstr>Ведущие Вадик и Данил </vt:lpstr>
      <vt:lpstr>8 Марта</vt:lpstr>
      <vt:lpstr>8 марта участники</vt:lpstr>
      <vt:lpstr>Мы дружные ребята</vt:lpstr>
      <vt:lpstr>Мы на ярмарке)))</vt:lpstr>
      <vt:lpstr>Наши продавцы</vt:lpstr>
      <vt:lpstr>Вкусняшки </vt:lpstr>
      <vt:lpstr>Танцуют ВСЕ!!!</vt:lpstr>
      <vt:lpstr>Мы рады вас приветсвовать,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6в класс</dc:title>
  <dc:creator>Кабинет 26</dc:creator>
  <cp:lastModifiedBy>Кабинет 26</cp:lastModifiedBy>
  <cp:revision>9</cp:revision>
  <dcterms:created xsi:type="dcterms:W3CDTF">2015-03-26T00:37:11Z</dcterms:created>
  <dcterms:modified xsi:type="dcterms:W3CDTF">2015-04-18T01:32:08Z</dcterms:modified>
</cp:coreProperties>
</file>