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76872"/>
            <a:ext cx="7772400" cy="17801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ПОДВОДНОГО ФЛОТА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27" y="4282280"/>
            <a:ext cx="3851920" cy="25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Desktop\c17baaad947c69e4b14ce791e39aff7d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5014" r="9020" b="9159"/>
          <a:stretch/>
        </p:blipFill>
        <p:spPr bwMode="auto">
          <a:xfrm>
            <a:off x="183771" y="188641"/>
            <a:ext cx="3452125" cy="228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271" b="82353" l="0" r="945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1" r="5815" b="17893"/>
          <a:stretch/>
        </p:blipFill>
        <p:spPr bwMode="auto">
          <a:xfrm>
            <a:off x="183771" y="4285458"/>
            <a:ext cx="3676339" cy="193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4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2418" y="260648"/>
            <a:ext cx="8928992" cy="125272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Подводная лодка «Рысь» (1014 год) Севастопольская бухта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729"/>
            <a:ext cx="9144000" cy="575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1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" y="1"/>
            <a:ext cx="9134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" y="1"/>
            <a:ext cx="9120137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3 октября 1986 года в Саргассовом море</a:t>
            </a: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675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6159080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Сергей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/>
                <a:ea typeface="Calibri"/>
              </a:rPr>
              <a:t>Преминин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8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-65528"/>
            <a:ext cx="9114656" cy="690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4522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Ракетный подводный крейсер стратегического назначения К-550 «Александр Невский» проекта 955 «Борей». Год вступления во флот — 2013.</a:t>
            </a:r>
          </a:p>
        </p:txBody>
      </p:sp>
    </p:spTree>
    <p:extLst>
      <p:ext uri="{BB962C8B-B14F-4D97-AF65-F5344CB8AC3E}">
        <p14:creationId xmlns:p14="http://schemas.microsoft.com/office/powerpoint/2010/main" val="33589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97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456102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Ракетный подводный крейсер стратегического назначения К-551 «Владимир Мономах» проекта 955 «Борей». Год вступления во флот — 2014</a:t>
            </a:r>
          </a:p>
        </p:txBody>
      </p:sp>
    </p:spTree>
    <p:extLst>
      <p:ext uri="{BB962C8B-B14F-4D97-AF65-F5344CB8AC3E}">
        <p14:creationId xmlns:p14="http://schemas.microsoft.com/office/powerpoint/2010/main" val="31085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-171400"/>
            <a:ext cx="9208681" cy="700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5172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</a:rPr>
              <a:t>Проект 949А "Антей" - охотник за авианосными ударными группами противника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57231" cy="69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1" y="-33266"/>
            <a:ext cx="9144000" cy="1252728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949А "Антей" - охотник за авианосными ударными группами противника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" y="0"/>
            <a:ext cx="9024635" cy="68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845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093296"/>
            <a:ext cx="5654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 667БДРМ «Дельфин"</a:t>
            </a:r>
          </a:p>
        </p:txBody>
      </p:sp>
    </p:spTree>
    <p:extLst>
      <p:ext uri="{BB962C8B-B14F-4D97-AF65-F5344CB8AC3E}">
        <p14:creationId xmlns:p14="http://schemas.microsoft.com/office/powerpoint/2010/main" val="14072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2447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" y="-99392"/>
            <a:ext cx="9184616" cy="69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70" y="6165304"/>
            <a:ext cx="4477636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Проект 671РТМК «Щука»</a:t>
            </a:r>
            <a:endParaRPr lang="ru-RU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" y="0"/>
            <a:ext cx="9112918" cy="683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-7479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 09852 - единственный представитель - АПЛ К-329 "Белгород" </a:t>
            </a:r>
          </a:p>
        </p:txBody>
      </p:sp>
    </p:spTree>
    <p:extLst>
      <p:ext uri="{BB962C8B-B14F-4D97-AF65-F5344CB8AC3E}">
        <p14:creationId xmlns:p14="http://schemas.microsoft.com/office/powerpoint/2010/main" val="3919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7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ПЕРВАЯ ПОДВОДНАЯ ЛОДКА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85" y="1196752"/>
            <a:ext cx="910237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6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46" y="-39612"/>
            <a:ext cx="9149546" cy="692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38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2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9"/>
            <a:ext cx="9036496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1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7" y="-24206"/>
            <a:ext cx="9036496" cy="60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94928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 проектам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были построены 32 субмарины: «Минога», «Акула», «Барс», «Морж»…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0"/>
            <a:ext cx="6876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Подводная лодка Дельфин (1901 - 1904 г.) Спуск на воду подводной лодки «Дельфин» (проект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И.Г.Бубнова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И.С.Горюнова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М.Н.Беклемишева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Подводная лодка «Дельфин» 1903 – 1909 год 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320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47" y="908720"/>
            <a:ext cx="9168547" cy="60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3554" y="213112"/>
            <a:ext cx="7572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Подводная лодка «Барс» (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1909-1911 год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160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169</Words>
  <Application>Microsoft Office PowerPoint</Application>
  <PresentationFormat>Экран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ИСТОРИЯ ПОДВОДНОГО ФЛОТА</vt:lpstr>
      <vt:lpstr>Презентация PowerPoint</vt:lpstr>
      <vt:lpstr>ПЕРВАЯ ПОДВОДНАЯ ЛОДКА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Подводная лодка «Дельфин» 1903 – 1909 год  </vt:lpstr>
      <vt:lpstr>Презентация PowerPoint</vt:lpstr>
      <vt:lpstr>Подводная лодка «Рысь» (1014 год) Севастопольская бухта </vt:lpstr>
      <vt:lpstr>Презентация PowerPoint</vt:lpstr>
      <vt:lpstr>Презентация PowerPoint</vt:lpstr>
      <vt:lpstr>3 октября 1986 года в Саргассовом море</vt:lpstr>
      <vt:lpstr>Презентация PowerPoint</vt:lpstr>
      <vt:lpstr>Презентация PowerPoint</vt:lpstr>
      <vt:lpstr>Презентация PowerPoint</vt:lpstr>
      <vt:lpstr>Проект 949А "Антей" - охотник за авианосными ударными группами противника.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ПОДВОДНОГО ФЛОТА</dc:title>
  <dc:creator>Admin</dc:creator>
  <cp:lastModifiedBy>Admin</cp:lastModifiedBy>
  <cp:revision>8</cp:revision>
  <dcterms:created xsi:type="dcterms:W3CDTF">2023-02-12T20:34:41Z</dcterms:created>
  <dcterms:modified xsi:type="dcterms:W3CDTF">2023-02-13T20:20:01Z</dcterms:modified>
</cp:coreProperties>
</file>