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5" r:id="rId2"/>
    <p:sldId id="258" r:id="rId3"/>
    <p:sldId id="259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73" d="100"/>
          <a:sy n="73" d="100"/>
        </p:scale>
        <p:origin x="-50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1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3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3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096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7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91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4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6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6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5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6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2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7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6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6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0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1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AE7A13-7CFE-468B-B94C-7F128DBE91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4A1DF-437F-490B-9644-FB90952E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90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Жанры фортепианной музыки</a:t>
            </a:r>
            <a:endParaRPr lang="ru-RU" sz="36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2" b="1836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14054" y="5367324"/>
            <a:ext cx="4399005" cy="1008761"/>
          </a:xfrm>
        </p:spPr>
        <p:txBody>
          <a:bodyPr>
            <a:noAutofit/>
          </a:bodyPr>
          <a:lstStyle/>
          <a:p>
            <a:endParaRPr lang="ru-RU" sz="180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ru-RU" sz="18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Абишева А.Ю.</a:t>
            </a:r>
            <a:endParaRPr lang="ru-RU" sz="1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1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57" y="0"/>
            <a:ext cx="9145931" cy="6844696"/>
          </a:xfrm>
        </p:spPr>
      </p:pic>
    </p:spTree>
    <p:extLst>
      <p:ext uri="{BB962C8B-B14F-4D97-AF65-F5344CB8AC3E}">
        <p14:creationId xmlns:p14="http://schemas.microsoft.com/office/powerpoint/2010/main" val="9971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9" y="185353"/>
            <a:ext cx="8017860" cy="6013396"/>
          </a:xfrm>
        </p:spPr>
      </p:pic>
    </p:spTree>
    <p:extLst>
      <p:ext uri="{BB962C8B-B14F-4D97-AF65-F5344CB8AC3E}">
        <p14:creationId xmlns:p14="http://schemas.microsoft.com/office/powerpoint/2010/main" val="8705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49" y="242653"/>
            <a:ext cx="8128484" cy="6096363"/>
          </a:xfrm>
        </p:spPr>
      </p:pic>
    </p:spTree>
    <p:extLst>
      <p:ext uri="{BB962C8B-B14F-4D97-AF65-F5344CB8AC3E}">
        <p14:creationId xmlns:p14="http://schemas.microsoft.com/office/powerpoint/2010/main" val="353528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0" y="217940"/>
            <a:ext cx="7947251" cy="5960438"/>
          </a:xfrm>
        </p:spPr>
      </p:pic>
    </p:spTree>
    <p:extLst>
      <p:ext uri="{BB962C8B-B14F-4D97-AF65-F5344CB8AC3E}">
        <p14:creationId xmlns:p14="http://schemas.microsoft.com/office/powerpoint/2010/main" val="218790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 Light Condensed" panose="020B0502040204020203" pitchFamily="34" charset="0"/>
              </a:rPr>
              <a:t>Спасибо за внимание!</a:t>
            </a:r>
            <a:endParaRPr lang="ru-RU" sz="5400" i="1" dirty="0">
              <a:solidFill>
                <a:schemeClr val="accent2">
                  <a:lumMod val="20000"/>
                  <a:lumOff val="80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92" y="1745444"/>
            <a:ext cx="5675600" cy="4502956"/>
          </a:xfrm>
        </p:spPr>
      </p:pic>
    </p:spTree>
    <p:extLst>
      <p:ext uri="{BB962C8B-B14F-4D97-AF65-F5344CB8AC3E}">
        <p14:creationId xmlns:p14="http://schemas.microsoft.com/office/powerpoint/2010/main" val="1442826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10</Words>
  <Application>Microsoft Office PowerPoint</Application>
  <PresentationFormat>Произвольный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Ион</vt:lpstr>
      <vt:lpstr>Жанры фортепианной музыки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фортепианной музыки</dc:title>
  <dc:creator>Учетная запись Майкрософт</dc:creator>
  <cp:lastModifiedBy>Пользователь Windows</cp:lastModifiedBy>
  <cp:revision>6</cp:revision>
  <dcterms:created xsi:type="dcterms:W3CDTF">2020-03-25T13:51:39Z</dcterms:created>
  <dcterms:modified xsi:type="dcterms:W3CDTF">2021-05-11T21:43:20Z</dcterms:modified>
</cp:coreProperties>
</file>