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6" r:id="rId2"/>
    <p:sldId id="256" r:id="rId3"/>
    <p:sldId id="257" r:id="rId4"/>
    <p:sldId id="258" r:id="rId5"/>
    <p:sldId id="261" r:id="rId6"/>
    <p:sldId id="305" r:id="rId7"/>
    <p:sldId id="262" r:id="rId8"/>
    <p:sldId id="263" r:id="rId9"/>
    <p:sldId id="264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323C-E044-4AE8-A5D5-86FB62DFB606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628CA5-57E1-4442-8F16-CB7BD71BF3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Общешкольная экологическая конференция, посвященная Международному Дню Земли</a:t>
            </a:r>
            <a:endParaRPr lang="ru-RU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062936" cy="15121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История праздника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3356992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Выполнили ученицы 8 класса</a:t>
            </a: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Артемьева Настя</a:t>
            </a:r>
          </a:p>
          <a:p>
            <a:r>
              <a:rPr lang="ru-RU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Кондратова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Геля</a:t>
            </a: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Руководитель О.В. </a:t>
            </a:r>
            <a:r>
              <a:rPr lang="ru-RU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Шамшина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60932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Шелтозеро 2012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сложившейся традиции, в </a:t>
            </a:r>
            <a:r>
              <a:rPr lang="ru-RU" b="1" dirty="0" smtClean="0"/>
              <a:t>разных странах в День Земли принято звонить в Колокол Мира</a:t>
            </a:r>
            <a:r>
              <a:rPr lang="ru-RU" dirty="0" smtClean="0"/>
              <a:t>. Этот звук должен призывать всех жителей Земли хотя бы на этот миг ощутить всепланетную общность. Они должны задуматься о сохранении красоты нашей планеты.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564904"/>
            <a:ext cx="2848397" cy="21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96136" y="27089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Новосибирск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780928"/>
            <a:ext cx="3707457" cy="243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23728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Нью-Йорк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357694"/>
            <a:ext cx="3001054" cy="199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275856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Мо</a:t>
            </a:r>
            <a:r>
              <a:rPr lang="ru-RU" b="1" i="1" dirty="0" smtClean="0">
                <a:solidFill>
                  <a:schemeClr val="bg1"/>
                </a:solidFill>
              </a:rPr>
              <a:t>с</a:t>
            </a:r>
            <a:r>
              <a:rPr lang="ru-RU" b="1" dirty="0" smtClean="0">
                <a:solidFill>
                  <a:schemeClr val="bg1"/>
                </a:solidFill>
              </a:rPr>
              <a:t>ква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21088"/>
            <a:ext cx="3180631" cy="238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796136" y="44371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Волгоград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1125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115616" y="404664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22 апреля- День Земли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i="1" dirty="0" smtClean="0"/>
              <a:t>Международный день  Земли - праздник чистой Воды , Земли и Воздуха.</a:t>
            </a:r>
          </a:p>
          <a:p>
            <a:pPr>
              <a:buNone/>
            </a:pPr>
            <a:r>
              <a:rPr lang="ru-RU" sz="3600" i="1" dirty="0" smtClean="0"/>
              <a:t>День когда каждый человек может задуматься на тем , что он может сделать в решении экологических проблем , поборов равнодушие в себе.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908720"/>
            <a:ext cx="6840760" cy="4824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b="1" i="1" dirty="0" smtClean="0"/>
              <a:t>История этого праздника связана с именем жителя американского континента Джона </a:t>
            </a:r>
            <a:r>
              <a:rPr lang="ru-RU" sz="3200" b="1" i="1" dirty="0" err="1" smtClean="0"/>
              <a:t>Мортона</a:t>
            </a:r>
            <a:r>
              <a:rPr lang="ru-RU" sz="3200" b="1" i="1" dirty="0" smtClean="0"/>
              <a:t>.</a:t>
            </a:r>
          </a:p>
          <a:p>
            <a:pPr>
              <a:buNone/>
            </a:pPr>
            <a:r>
              <a:rPr lang="ru-RU" sz="3200" b="1" i="1" dirty="0" smtClean="0"/>
              <a:t> В конце 19 века Дж. Стерлинг </a:t>
            </a:r>
            <a:r>
              <a:rPr lang="ru-RU" sz="3200" b="1" i="1" dirty="0" err="1" smtClean="0"/>
              <a:t>Мортон</a:t>
            </a:r>
            <a:r>
              <a:rPr lang="ru-RU" sz="3200" b="1" i="1" dirty="0" smtClean="0"/>
              <a:t> переехал на территорию пустынной прерии штата Небраска, одинокие деревья которой усиленно вырубались на строительство домов и на дрова.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1440160" cy="217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8864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 err="1" smtClean="0"/>
              <a:t>Мортон</a:t>
            </a:r>
            <a:r>
              <a:rPr lang="ru-RU" sz="2400" dirty="0" smtClean="0"/>
              <a:t> предложил устроить день, посвященный озеленению, и учредить призы для тех, кто высадит большее количество деревьев. </a:t>
            </a:r>
          </a:p>
          <a:p>
            <a:r>
              <a:rPr lang="ru-RU" sz="2400" dirty="0" smtClean="0"/>
              <a:t>Этот день назвали </a:t>
            </a:r>
            <a:r>
              <a:rPr lang="ru-RU" sz="2400" b="1" dirty="0" smtClean="0"/>
              <a:t>Днем дерева</a:t>
            </a:r>
            <a:r>
              <a:rPr lang="ru-RU" sz="2400" dirty="0" smtClean="0"/>
              <a:t>. </a:t>
            </a:r>
          </a:p>
          <a:p>
            <a:endParaRPr lang="ru-RU" sz="2400" dirty="0" smtClean="0"/>
          </a:p>
          <a:p>
            <a:r>
              <a:rPr lang="ru-RU" sz="2400" dirty="0" smtClean="0"/>
              <a:t>В течение первого Дня Дерева жители штата высадили около 1 миллиона деревьев.</a:t>
            </a:r>
          </a:p>
          <a:p>
            <a:r>
              <a:rPr lang="ru-RU" sz="2400" dirty="0" smtClean="0"/>
              <a:t> В 1882 году штат Небраска объявил День Дерева официальным праздником.</a:t>
            </a:r>
          </a:p>
          <a:p>
            <a:r>
              <a:rPr lang="ru-RU" sz="2400" dirty="0" smtClean="0"/>
              <a:t> Он отмечался в день рождения </a:t>
            </a:r>
            <a:r>
              <a:rPr lang="ru-RU" sz="2400" dirty="0" err="1" smtClean="0"/>
              <a:t>Мортона</a:t>
            </a:r>
            <a:endParaRPr lang="ru-RU" sz="2400" dirty="0" smtClean="0"/>
          </a:p>
          <a:p>
            <a:r>
              <a:rPr lang="ru-RU" sz="2400" dirty="0" smtClean="0"/>
              <a:t>  22 апреля.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933056"/>
            <a:ext cx="364840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7854696" cy="18002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В 1970 году свыше 20 миллионов человек в разных странах мира приняли участие в акции, которая получила название День Земли.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348880"/>
            <a:ext cx="7272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1990 году праздник стал международным, в акции участвовали уже 200 миллионов человек из 141 страны. </a:t>
            </a:r>
            <a:endParaRPr lang="ru-RU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4216468" cy="237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48680"/>
            <a:ext cx="7427168" cy="4032448"/>
          </a:xfrm>
        </p:spPr>
        <p:txBody>
          <a:bodyPr/>
          <a:lstStyle/>
          <a:p>
            <a:r>
              <a:rPr lang="ru-RU" dirty="0" smtClean="0"/>
              <a:t>В России </a:t>
            </a:r>
            <a:r>
              <a:rPr lang="ru-RU" i="1" dirty="0" smtClean="0"/>
              <a:t>День Земли </a:t>
            </a:r>
            <a:r>
              <a:rPr lang="ru-RU" dirty="0" smtClean="0"/>
              <a:t>отмечается с 1998 года, а в марте 2000 года официальный статус этому празднику придал В.В. Путин, подписав соответствующий указ о праздновании Дня Земли в России.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071810"/>
            <a:ext cx="4762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08912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День Земли имеет символику . </a:t>
            </a:r>
          </a:p>
          <a:p>
            <a:pPr>
              <a:buNone/>
            </a:pPr>
            <a:r>
              <a:rPr lang="ru-RU" b="1" dirty="0" smtClean="0"/>
              <a:t>Флаг Земли </a:t>
            </a:r>
            <a:r>
              <a:rPr lang="ru-RU" dirty="0" smtClean="0"/>
              <a:t>представляет собой фотографию нашей планеты, сделанную астронавтами Аполлона-17 по дороге к Луне, на темно синем фоне.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4824536" cy="322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Символом</a:t>
            </a:r>
            <a:r>
              <a:rPr lang="ru-RU" sz="3200" dirty="0" smtClean="0"/>
              <a:t> Земли является зелёная греческая буква Θ на белом фоне.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1986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323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Общешкольная экологическая конференция, посвященная Международному Дню Земли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МОУ "Шелтозеркая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Земли</dc:title>
  <dc:creator>Ученик</dc:creator>
  <cp:lastModifiedBy>1</cp:lastModifiedBy>
  <cp:revision>24</cp:revision>
  <dcterms:created xsi:type="dcterms:W3CDTF">2012-04-02T09:08:18Z</dcterms:created>
  <dcterms:modified xsi:type="dcterms:W3CDTF">2012-04-17T12:56:06Z</dcterms:modified>
</cp:coreProperties>
</file>