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79" r:id="rId3"/>
    <p:sldId id="280" r:id="rId4"/>
    <p:sldId id="281" r:id="rId5"/>
    <p:sldId id="28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4" r:id="rId20"/>
    <p:sldId id="29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943A8-0E80-4C5B-893B-21BE41DC5BE9}" type="datetimeFigureOut">
              <a:rPr lang="ru-RU" smtClean="0"/>
              <a:pPr/>
              <a:t>13.10.2016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CE2B-0656-44A0-B65A-8C979AF34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65D6-81FE-40C0-B64A-1D2CF4D80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513748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1218540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1923332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2628124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3332916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4037708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4742500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5447292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483" y="6152078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6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zezete2.z.e.pic.centerblog.net/o/1c839cbc.pn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320191"/>
            <a:ext cx="1289577" cy="12750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866144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1570936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2275728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2980520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3685312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4390104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5094896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207483" y="5799688"/>
            <a:ext cx="925979" cy="182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115616" y="2143116"/>
            <a:ext cx="7742664" cy="3570977"/>
            <a:chOff x="1115616" y="2146448"/>
            <a:chExt cx="7165477" cy="376183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3015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Практическая работа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«Приготовление борща»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901041" y="5519208"/>
              <a:ext cx="1370751" cy="389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7 класс</a:t>
              </a:r>
              <a:endPara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Лук чистим и нарезаем мелкими кубиками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ук режем мелкими кубикам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3643338" cy="250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Помидоры натираем на крупной терке, разрезав их пополам и придерживая за шкурку.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омидоры трем на терк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2712" y="1990725"/>
            <a:ext cx="38385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Картофель чистим, нарезаем мелкими кубиками. Одну картошку покрупнее оставляем целой. 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ртошку нарезаем мелкими кубикам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85992"/>
            <a:ext cx="3423936" cy="228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бульон, в котором варилось мясо, опускаем целую картофелину и капусту и варим при слабом кипении 10-15 минут. Потом добавляем нарезанный картофель и варим еще 7-10 минут до готовности картофеля.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Зажарка</a:t>
            </a:r>
            <a:r>
              <a:rPr lang="ru-RU" dirty="0" smtClean="0">
                <a:solidFill>
                  <a:srgbClr val="FF0000"/>
                </a:solidFill>
              </a:rPr>
              <a:t> для борща.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Лук обжариваем на растительном масле 5-7 минут до прозрачности. Затем добавляем натертую морковь и продолжаем жарить еще 5 минут.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Как только морковь станет мягкой, добавляем в сковороду натертые помидоры и, по желанию, 1-2 ст.л. томатной пасты или любимого кетчупа для лучшего вкуса. Перемешиваем и жарим еще 3-5 минут на маленьком огне.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Жарим вместе лук и морков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00504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Добавляем натертые помидор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7" y="4071942"/>
            <a:ext cx="242889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500990" cy="5626121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Одновременно с </a:t>
            </a:r>
            <a:r>
              <a:rPr lang="ru-RU" sz="2000" dirty="0" err="1" smtClean="0">
                <a:solidFill>
                  <a:srgbClr val="FF0000"/>
                </a:solidFill>
              </a:rPr>
              <a:t>зажаркой</a:t>
            </a:r>
            <a:r>
              <a:rPr lang="ru-RU" sz="2000" dirty="0" smtClean="0">
                <a:solidFill>
                  <a:srgbClr val="FF0000"/>
                </a:solidFill>
              </a:rPr>
              <a:t>, только на другой сковороде, потушим свеклу. В небольшую сковороду вливаем 2 ст. л. растительного масла, выкладываем свеклу, добавляем 3-4 ст. л. воды и 1 ст. л. уксуса. Уксус добавляется для того, чтобы свекла не потеряла цвет, ну и для вкуса, разумеется. Перемешиваем, закрываем крышкой и тушим на слабом огне 15-20 минут. 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Чеснок прогоняем через пресс или мелко режем, добавим его в самом конце приготовления вместе с зеленью. </a:t>
            </a:r>
          </a:p>
          <a:p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Чеснок пропускаем через пре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5" y="3429000"/>
            <a:ext cx="3357586" cy="237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543824" cy="101124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Достаем из кастрюли сварившуюся целую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картофелину и вилкой разминаем ее в пюре. 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артошку разминаем вилко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00174"/>
            <a:ext cx="2857520" cy="173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28794" y="3571876"/>
            <a:ext cx="57864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бульон с картофелем и капустой выкладываем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зажарку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тушеную свеклу, картофельное пюре, нарезанное мясо, несколько горошин перца или молотый по вкусу, 2-3 лавровых листика. Пробуем, подсаливаем, доводим до кипения. Видите, какого замечательного цвета получается наш борщ ?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Мелко нарезаем зелень.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елко режем зелен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14488"/>
            <a:ext cx="4786346" cy="264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251142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только борщ снова начинает закипать, добавляем чеснок, зелень, размешиваем и сразу выключаем. Подавать можно со сметаной, но без нее лучше чувствуется вкус борща.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отовое блюдо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00372"/>
            <a:ext cx="2275840" cy="170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Приятного аппетита!</a:t>
            </a:r>
          </a:p>
        </p:txBody>
      </p:sp>
      <p:pic>
        <p:nvPicPr>
          <p:cNvPr id="23555" name="Picture 6" descr="Борщ сибирский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1" y="1142985"/>
            <a:ext cx="7429523" cy="5357849"/>
          </a:xfrm>
          <a:ln w="38100" cap="sq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Практическая работа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«Приготовление борща»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Борщ - традиционное повседневное блюдо почти в каждой семье. Рецептов, как приготовить борщ, великое множество, у каждой хозяйки свой и каждый по-своему вкусный. </a:t>
            </a:r>
          </a:p>
          <a:p>
            <a:endParaRPr lang="ru-RU" dirty="0"/>
          </a:p>
        </p:txBody>
      </p:sp>
      <p:pic>
        <p:nvPicPr>
          <p:cNvPr id="4" name="Рисунок 3" descr="Как приготовить борщ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71810"/>
            <a:ext cx="38385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 smtClean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1714480" y="2214553"/>
            <a:ext cx="635795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buFontTx/>
              <a:buAutoNum type="arabicPeriod"/>
              <a:tabLst>
                <a:tab pos="2609850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Ю.В. </a:t>
            </a:r>
            <a:r>
              <a:rPr lang="ru-RU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Межуева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Тетрадь для 7 класса. Вариант для девочек.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Саратов: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2006</a:t>
            </a:r>
            <a:endParaRPr lang="ru-RU" sz="2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tabLst>
                <a:tab pos="2609850" algn="l"/>
              </a:tabLs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Павлова О. В.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7 класс. Девочки. Поурочные планы по учебнику под редакцией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СимоненкоВ.Д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Волгоград: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2006.</a:t>
            </a:r>
            <a:endParaRPr lang="ru-RU" sz="2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tabLst>
                <a:tab pos="2609850" algn="l"/>
              </a:tabLs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Симоненко В.Д.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Технология. Обслуживающий труд : учебник для учащихся 7  класс . 3-е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изд.,перераб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М:, 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Вентана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Граф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</a:t>
            </a: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609850" algn="l"/>
              </a:tabLs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4.</a:t>
            </a:r>
            <a:r>
              <a:rPr lang="ru-RU" sz="2000" b="1" dirty="0" smtClean="0">
                <a:solidFill>
                  <a:srgbClr val="00B0F0"/>
                </a:solidFill>
                <a:latin typeface="Monotype Corsiva" pitchFamily="66" charset="0"/>
                <a:cs typeface="Arial" charset="0"/>
              </a:rPr>
              <a:t> Сайт</a:t>
            </a:r>
            <a:r>
              <a:rPr lang="en-US" sz="2000" b="1" dirty="0" smtClean="0">
                <a:solidFill>
                  <a:srgbClr val="00B0F0"/>
                </a:solidFill>
                <a:latin typeface="Monotype Corsiva" pitchFamily="66" charset="0"/>
                <a:hlinkClick r:id="rId2"/>
              </a:rPr>
              <a:t> http://linda6035.ucoz.ru/</a:t>
            </a:r>
            <a:r>
              <a:rPr lang="ru-RU" sz="2000" dirty="0" smtClean="0">
                <a:solidFill>
                  <a:srgbClr val="00B0F0"/>
                </a:solidFill>
                <a:latin typeface="Monotype Corsiva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Monotype Corsiva" pitchFamily="66" charset="0"/>
                <a:cs typeface="Arial" charset="0"/>
              </a:rPr>
              <a:t> </a:t>
            </a:r>
            <a:r>
              <a:rPr lang="ru-RU" sz="2000" dirty="0" smtClean="0">
                <a:solidFill>
                  <a:srgbClr val="00B0F0"/>
                </a:solidFill>
                <a:latin typeface="Monotype Corsiva" pitchFamily="66" charset="0"/>
                <a:cs typeface="Arial" charset="0"/>
              </a:rPr>
              <a:t> </a:t>
            </a:r>
          </a:p>
          <a:p>
            <a:pPr eaLnBrk="0" hangingPunct="0">
              <a:tabLst>
                <a:tab pos="2609850" algn="l"/>
              </a:tabLst>
            </a:pPr>
            <a:endParaRPr lang="ru-RU" sz="20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Борщи. Рецептура борщей.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1214422"/>
            <a:ext cx="7472386" cy="49117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состав борщей входит: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Свекла.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Капуста свежая белокочанная (квашеная).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Морковь, петрушка корень.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Картофель.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Лук, чеснок.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Томат-пюре, помидоры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Фасоль.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Перец сладкий.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Яйца, зелень петрушки, укропа.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800" dirty="0" smtClean="0"/>
          </a:p>
        </p:txBody>
      </p:sp>
      <p:pic>
        <p:nvPicPr>
          <p:cNvPr id="4" name="Рисунок 3" descr="Ингредиент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928934"/>
            <a:ext cx="263366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Ассортимент  борщей</a:t>
            </a:r>
          </a:p>
        </p:txBody>
      </p:sp>
      <p:graphicFrame>
        <p:nvGraphicFramePr>
          <p:cNvPr id="2050" name="Diagram 5"/>
          <p:cNvGraphicFramePr>
            <a:graphicFrameLocks/>
          </p:cNvGraphicFramePr>
          <p:nvPr>
            <p:ph idx="1"/>
          </p:nvPr>
        </p:nvGraphicFramePr>
        <p:xfrm>
          <a:off x="-1285916" y="1500174"/>
          <a:ext cx="11358563" cy="5029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Последовательность приготовления борщей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66" y="1071546"/>
            <a:ext cx="7186634" cy="505461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Варка бульонов.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Первичная обработка овощей (очистка, мытье, нарезка).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Тепловая обработка овощей (</a:t>
            </a:r>
            <a:r>
              <a:rPr lang="ru-RU" sz="2800" dirty="0" err="1" smtClean="0">
                <a:solidFill>
                  <a:srgbClr val="002060"/>
                </a:solidFill>
              </a:rPr>
              <a:t>пассерование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овощей</a:t>
            </a:r>
            <a:r>
              <a:rPr lang="ru-RU" sz="2800" dirty="0" smtClean="0">
                <a:solidFill>
                  <a:srgbClr val="002060"/>
                </a:solidFill>
              </a:rPr>
              <a:t>, томат-пасты, тушение свеклы).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Приготовление борщей (порядок закладывания овощей в зависимости от продолжительности тепловой обработки, доведение до вкуса)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Оформление и подача борщей.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Мясо моем, опускаем в кастрюлю, наливаем 2,5-3л воды и варим при слабом кипении полтора часа, снимая пену. В конце варки солим по вкусу. Готовое мясо вынимаем, отделяем от костей и нарезаем небольшими кусочками.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Мясо режем на кусоч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357562"/>
            <a:ext cx="383857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sz="3200" dirty="0" smtClean="0">
                <a:solidFill>
                  <a:srgbClr val="FF0000"/>
                </a:solidFill>
              </a:rPr>
              <a:t>Свеклу моем, чистим, натираем на крупной терке. 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веклу натираем на крупной терк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39290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Капусту нарезаем соломкой.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апусту нарезаем соломко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85926"/>
            <a:ext cx="4714908" cy="29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Морковь моем, чистим, натираем на крупной терке.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Морковку натираем на крупной терк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357430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423</Words>
  <Application>Microsoft Office PowerPoint</Application>
  <PresentationFormat>Экран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1_Тема Office</vt:lpstr>
      <vt:lpstr>Слайд 1</vt:lpstr>
      <vt:lpstr>Практическая работа  «Приготовление борща»</vt:lpstr>
      <vt:lpstr>Борщи. Рецептура борщей.</vt:lpstr>
      <vt:lpstr>Ассортимент  борщей</vt:lpstr>
      <vt:lpstr>Последовательность приготовления борщей</vt:lpstr>
      <vt:lpstr>Слайд 6</vt:lpstr>
      <vt:lpstr>        Свеклу моем, чистим, натираем на крупной терке.   </vt:lpstr>
      <vt:lpstr>Капусту нарезаем соломкой.  </vt:lpstr>
      <vt:lpstr>Морковь моем, чистим, натираем на крупной терке.  </vt:lpstr>
      <vt:lpstr>Лук чистим и нарезаем мелкими кубиками. </vt:lpstr>
      <vt:lpstr>Помидоры натираем на крупной терке, разрезав их пополам и придерживая за шкурку. </vt:lpstr>
      <vt:lpstr>Картофель чистим, нарезаем мелкими кубиками. Одну картошку покрупнее оставляем целой.   </vt:lpstr>
      <vt:lpstr>Слайд 13</vt:lpstr>
      <vt:lpstr>Зажарка для борща.</vt:lpstr>
      <vt:lpstr>Слайд 15</vt:lpstr>
      <vt:lpstr>Достаем из кастрюли сварившуюся целую  картофелину и вилкой разминаем ее в пюре.  </vt:lpstr>
      <vt:lpstr>Мелко нарезаем зелень.  </vt:lpstr>
      <vt:lpstr>Как только борщ снова начинает закипать, добавляем чеснок, зелень, размешиваем и сразу выключаем. Подавать можно со сметаной, но без нее лучше чувствуется вкус борща.  </vt:lpstr>
      <vt:lpstr>Приятного аппетита!</vt:lpstr>
      <vt:lpstr>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User</cp:lastModifiedBy>
  <cp:revision>29</cp:revision>
  <dcterms:created xsi:type="dcterms:W3CDTF">2014-07-06T18:18:01Z</dcterms:created>
  <dcterms:modified xsi:type="dcterms:W3CDTF">2016-10-13T19:37:32Z</dcterms:modified>
</cp:coreProperties>
</file>