
<file path=[Content_Types].xml><?xml version="1.0" encoding="utf-8"?>
<Types xmlns="http://schemas.openxmlformats.org/package/2006/content-types">
  <Default Extension="tmp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57" r:id="rId4"/>
    <p:sldId id="258" r:id="rId5"/>
    <p:sldId id="264" r:id="rId6"/>
    <p:sldId id="263" r:id="rId7"/>
    <p:sldId id="265" r:id="rId8"/>
    <p:sldId id="276" r:id="rId9"/>
    <p:sldId id="269" r:id="rId10"/>
    <p:sldId id="270" r:id="rId11"/>
    <p:sldId id="271" r:id="rId12"/>
    <p:sldId id="272" r:id="rId13"/>
    <p:sldId id="274" r:id="rId14"/>
    <p:sldId id="275" r:id="rId15"/>
    <p:sldId id="256" r:id="rId16"/>
    <p:sldId id="261" r:id="rId17"/>
    <p:sldId id="262" r:id="rId18"/>
    <p:sldId id="268" r:id="rId19"/>
    <p:sldId id="273" r:id="rId20"/>
    <p:sldId id="266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838F-AC87-477F-9CA4-A9EA9D000744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AC99-12D6-430B-95F8-2D3D852FF1C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838F-AC87-477F-9CA4-A9EA9D000744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AC99-12D6-430B-95F8-2D3D852FF1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838F-AC87-477F-9CA4-A9EA9D000744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AC99-12D6-430B-95F8-2D3D852FF1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838F-AC87-477F-9CA4-A9EA9D000744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AC99-12D6-430B-95F8-2D3D852FF1C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838F-AC87-477F-9CA4-A9EA9D000744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AC99-12D6-430B-95F8-2D3D852FF1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838F-AC87-477F-9CA4-A9EA9D000744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AC99-12D6-430B-95F8-2D3D852FF1C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838F-AC87-477F-9CA4-A9EA9D000744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AC99-12D6-430B-95F8-2D3D852FF1C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838F-AC87-477F-9CA4-A9EA9D000744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AC99-12D6-430B-95F8-2D3D852FF1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838F-AC87-477F-9CA4-A9EA9D000744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AC99-12D6-430B-95F8-2D3D852FF1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838F-AC87-477F-9CA4-A9EA9D000744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AC99-12D6-430B-95F8-2D3D852FF1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838F-AC87-477F-9CA4-A9EA9D000744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AC99-12D6-430B-95F8-2D3D852FF1C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74838F-AC87-477F-9CA4-A9EA9D000744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1AAC99-12D6-430B-95F8-2D3D852FF1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7" t="8020" r="14074" b="15779"/>
          <a:stretch/>
        </p:blipFill>
        <p:spPr>
          <a:xfrm>
            <a:off x="107504" y="5396"/>
            <a:ext cx="8905618" cy="666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7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 t="14821" r="26543" b="15082"/>
          <a:stretch/>
        </p:blipFill>
        <p:spPr>
          <a:xfrm>
            <a:off x="975874" y="0"/>
            <a:ext cx="6836485" cy="680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4" t="15169" r="17284" b="15779"/>
          <a:stretch/>
        </p:blipFill>
        <p:spPr>
          <a:xfrm>
            <a:off x="179512" y="116632"/>
            <a:ext cx="857731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5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6" t="14734" r="14506" b="11158"/>
          <a:stretch/>
        </p:blipFill>
        <p:spPr>
          <a:xfrm>
            <a:off x="179512" y="116632"/>
            <a:ext cx="8865457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9" t="13077" r="13950" b="10549"/>
          <a:stretch/>
        </p:blipFill>
        <p:spPr>
          <a:xfrm>
            <a:off x="179512" y="0"/>
            <a:ext cx="8856984" cy="677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5" t="12031" r="13472" b="15082"/>
          <a:stretch/>
        </p:blipFill>
        <p:spPr>
          <a:xfrm>
            <a:off x="1865" y="116632"/>
            <a:ext cx="9015127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1" t="11561" r="13703" b="13737"/>
          <a:stretch/>
        </p:blipFill>
        <p:spPr>
          <a:xfrm>
            <a:off x="-17854" y="116632"/>
            <a:ext cx="9057271" cy="659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3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6" t="11681" r="13827" b="11944"/>
          <a:stretch/>
        </p:blipFill>
        <p:spPr>
          <a:xfrm>
            <a:off x="179511" y="188640"/>
            <a:ext cx="8856655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7" t="11769" r="14074" b="9938"/>
          <a:stretch/>
        </p:blipFill>
        <p:spPr>
          <a:xfrm>
            <a:off x="251520" y="44624"/>
            <a:ext cx="8710242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2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8" t="11333" r="13827" b="17872"/>
          <a:stretch/>
        </p:blipFill>
        <p:spPr>
          <a:xfrm>
            <a:off x="175824" y="91763"/>
            <a:ext cx="8932680" cy="625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8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5" t="11856" r="14814" b="12990"/>
          <a:stretch/>
        </p:blipFill>
        <p:spPr>
          <a:xfrm>
            <a:off x="107504" y="29840"/>
            <a:ext cx="8928992" cy="668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5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t="28248" r="16049" b="21359"/>
          <a:stretch/>
        </p:blipFill>
        <p:spPr>
          <a:xfrm>
            <a:off x="91396" y="620936"/>
            <a:ext cx="902093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7" t="12030" r="13827" b="23278"/>
          <a:stretch/>
        </p:blipFill>
        <p:spPr>
          <a:xfrm>
            <a:off x="207356" y="188640"/>
            <a:ext cx="891695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8" t="10636" r="13950" b="41238"/>
          <a:stretch/>
        </p:blipFill>
        <p:spPr>
          <a:xfrm>
            <a:off x="-1" y="848992"/>
            <a:ext cx="8978881" cy="423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8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 t="11909" r="13950" b="13041"/>
          <a:stretch/>
        </p:blipFill>
        <p:spPr>
          <a:xfrm>
            <a:off x="0" y="0"/>
            <a:ext cx="9144000" cy="675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8" t="12083" r="14568" b="12170"/>
          <a:stretch/>
        </p:blipFill>
        <p:spPr>
          <a:xfrm>
            <a:off x="179512" y="116632"/>
            <a:ext cx="874160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0" t="11508" r="13950" b="14210"/>
          <a:stretch/>
        </p:blipFill>
        <p:spPr>
          <a:xfrm>
            <a:off x="107504" y="116632"/>
            <a:ext cx="888437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0" t="14995" r="13827" b="19790"/>
          <a:stretch/>
        </p:blipFill>
        <p:spPr>
          <a:xfrm>
            <a:off x="107504" y="116632"/>
            <a:ext cx="902891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6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5" t="18133" r="18024" b="13338"/>
          <a:stretch/>
        </p:blipFill>
        <p:spPr>
          <a:xfrm>
            <a:off x="179511" y="116632"/>
            <a:ext cx="8591491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5" t="11759" r="14219" b="11691"/>
          <a:stretch/>
        </p:blipFill>
        <p:spPr>
          <a:xfrm>
            <a:off x="107503" y="116632"/>
            <a:ext cx="8998727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15518" r="17654" b="15256"/>
          <a:stretch/>
        </p:blipFill>
        <p:spPr>
          <a:xfrm>
            <a:off x="179512" y="116632"/>
            <a:ext cx="8784976" cy="666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0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182</TotalTime>
  <Words>0</Words>
  <Application>Microsoft Office PowerPoint</Application>
  <PresentationFormat>Экран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информатика</dc:creator>
  <cp:lastModifiedBy>информатика</cp:lastModifiedBy>
  <cp:revision>4</cp:revision>
  <dcterms:created xsi:type="dcterms:W3CDTF">2015-03-02T12:42:08Z</dcterms:created>
  <dcterms:modified xsi:type="dcterms:W3CDTF">2015-03-02T15:44:44Z</dcterms:modified>
</cp:coreProperties>
</file>