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2AFAC-BC84-4E24-B323-350BCDF1CA8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4278-2CE7-4BC1-B4D6-3DCD5FCE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3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278-2CE7-4BC1-B4D6-3DCD5FCE35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5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278-2CE7-4BC1-B4D6-3DCD5FCE355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278-2CE7-4BC1-B4D6-3DCD5FCE355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278-2CE7-4BC1-B4D6-3DCD5FCE355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278-2CE7-4BC1-B4D6-3DCD5FCE355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278-2CE7-4BC1-B4D6-3DCD5FCE355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278-2CE7-4BC1-B4D6-3DCD5FCE355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278-2CE7-4BC1-B4D6-3DCD5FCE355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278-2CE7-4BC1-B4D6-3DCD5FCE355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278-2CE7-4BC1-B4D6-3DCD5FCE355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million-wallpapers.ru/wallpapers/3/36/3298491933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4"/>
            <a:ext cx="9144000" cy="684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048672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1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1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муниципального образования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1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«Город Архангельск» «Детский сад №20 «Земляничка</a:t>
            </a:r>
            <a:r>
              <a:rPr lang="ru-RU" sz="1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  <a:tabLst>
                <a:tab pos="6858000" algn="l"/>
              </a:tabLst>
            </a:pPr>
            <a:endParaRPr lang="ru-RU" sz="1800" b="1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ПРОЕКТ</a:t>
            </a: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Кинетический песок, </a:t>
            </a:r>
            <a:endParaRPr lang="ru-RU" sz="36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как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универсальное средство </a:t>
            </a:r>
            <a:endParaRPr lang="ru-RU" sz="36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для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творчества и терапии детей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»</a:t>
            </a: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  <a:latin typeface="Times New Roman"/>
            </a:endParaRPr>
          </a:p>
          <a:p>
            <a:pPr marL="0" lvl="0" indent="0" algn="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роки реализации: 2018-2019 г. г.</a:t>
            </a:r>
          </a:p>
          <a:p>
            <a:pPr marL="0" lvl="0" indent="0" algn="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количество детей: 30</a:t>
            </a:r>
          </a:p>
          <a:p>
            <a:pPr marL="0" lvl="0" indent="0" algn="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уководитель: Семенова Ю.Л. </a:t>
            </a:r>
          </a:p>
          <a:p>
            <a:pPr marL="0" lvl="0" indent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2400" b="1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million-wallpapers.ru/wallpapers/3/36/3298491933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Результат:</a:t>
            </a:r>
            <a:endParaRPr lang="ru-RU" sz="3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познакомились с: основными </a:t>
            </a:r>
            <a:r>
              <a:rPr lang="ru-RU" sz="20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свойствами </a:t>
            </a:r>
            <a:r>
              <a:rPr lang="ru-RU" sz="20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кинетического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песка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правилами работы с песком, способами работы, научились создавать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собственные песочные композиции и подбирать необходимый материал (игрушки)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игры с кинетическим песком. В результате чего у них развились: познавательные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процессы (восприятие, внимание, воображение, память, мышление, речь), тактильная «чувствительность» как основа развития «ручного» интеллекта ребенка,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творческие способности (креативность или оригинальность мышления, а именно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способность порождать новые нестандартные идеи и варианты для решения поставленной задачи, богатое воображение), речевые и коммуникативные навыки;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расширился словарный запас детей; совершенствовалась игровая деятельность, укрепилось психическое здоровья ребенка.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b="1" kern="15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800" b="1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million-wallpapers.ru/wallpapers/3/36/3298491933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1"/>
            <a:ext cx="9144000" cy="684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«Самая лучшая игрушка </a:t>
            </a:r>
            <a:endParaRPr lang="ru-RU" sz="2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 algn="r">
              <a:lnSpc>
                <a:spcPct val="115000"/>
              </a:lnSpc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для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етей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– кучка песка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!»</a:t>
            </a:r>
          </a:p>
          <a:p>
            <a:pPr marL="0" lvl="0" indent="0" algn="r">
              <a:lnSpc>
                <a:spcPct val="115000"/>
              </a:lnSpc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К.Д. Ушинский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  <a:tabLst>
                <a:tab pos="6858000" algn="l"/>
              </a:tabLst>
            </a:pPr>
            <a:endParaRPr lang="ru-RU" sz="1800" b="1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36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Цель проекта: </a:t>
            </a: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Развивать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познавательные, творческие  способности и коммуникативные навыки ребёнка, его эмоционально-волевую сферу, сенсорные способности и гармоничные отношения между взрослым и ребенком.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lvl="0" indent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2400" b="1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million-wallpapers.ru/wallpapers/3/36/3298491933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1"/>
            <a:ext cx="9144000" cy="684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111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11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44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Задачи проекта: </a:t>
            </a: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мелкой моторики пальцев рук;</a:t>
            </a:r>
            <a:endParaRPr lang="ru-RU" sz="80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тактильной «чувствительности» как основы развития «ручного» интеллекта ребенка;</a:t>
            </a:r>
            <a:endParaRPr lang="ru-RU" sz="80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речи, обогащение и активизация словаря детей;</a:t>
            </a:r>
            <a:endParaRPr lang="ru-RU" sz="80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Закрепление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имеющихся знаний и получение новых знаний по образовательным областям: «Речевое развитие», «Познавательное развитие», «Социально-коммуникативное развитие»;</a:t>
            </a:r>
            <a:endParaRPr lang="ru-RU" sz="80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творческих способностей детей (креативность или оригинальность мышления, а именно способность порождать новые нестандартные идеи и варианты для решения поставленной задачи, богатое воображение);</a:t>
            </a:r>
            <a:endParaRPr lang="ru-RU" sz="80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Приобретение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коммуникативных навыков и навыков совместной деятельности;</a:t>
            </a:r>
            <a:endParaRPr lang="ru-RU" sz="80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Установление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</a:rPr>
              <a:t>и развитие отношений партнерства в  сотрудничестве «ребенок-ребенок», «ребенок-взрослый».</a:t>
            </a:r>
            <a:endParaRPr lang="ru-RU" sz="8000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million-wallpapers.ru/wallpapers/3/36/3298491933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1"/>
            <a:ext cx="9144000" cy="684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8551"/>
            <a:ext cx="8784976" cy="6839449"/>
          </a:xfrm>
        </p:spPr>
        <p:txBody>
          <a:bodyPr numCol="1">
            <a:normAutofit fontScale="25000" lnSpcReduction="20000"/>
          </a:bodyPr>
          <a:lstStyle/>
          <a:p>
            <a:pPr marL="0" lvl="0" indent="0" algn="ctr">
              <a:lnSpc>
                <a:spcPct val="170000"/>
              </a:lnSpc>
              <a:spcBef>
                <a:spcPts val="0"/>
              </a:spcBef>
              <a:buNone/>
              <a:tabLst>
                <a:tab pos="6858000" algn="l"/>
              </a:tabLst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15.10.18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« Знакомство с песком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6000" kern="15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22.10.18 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6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 Катание </a:t>
            </a:r>
            <a:r>
              <a:rPr lang="ru-RU" sz="6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мячиков – гладкого и с </a:t>
            </a:r>
            <a:r>
              <a:rPr lang="ru-RU" sz="6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шипами»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12.11.18 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6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«Узоры </a:t>
            </a:r>
            <a:r>
              <a:rPr lang="ru-RU" sz="6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</a:t>
            </a:r>
            <a:r>
              <a:rPr lang="ru-RU" sz="6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песке»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26.11.18</a:t>
            </a:r>
            <a:r>
              <a:rPr lang="ru-RU" sz="6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« </a:t>
            </a:r>
            <a:r>
              <a:rPr lang="ru-RU" sz="6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Песочные прятки»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10.12.18 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« Штампы»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14.01.19 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« Необыкновенные следы»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28.01.19 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«Укрась коврик»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04.02.19 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« Больше- меньше»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18.02.19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« Мы  скатаем  колобок»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11.03.19 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6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 Готовим </a:t>
            </a:r>
            <a:r>
              <a:rPr lang="ru-RU" sz="6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печенья и </a:t>
            </a:r>
            <a:r>
              <a:rPr lang="ru-RU" sz="6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кексики</a:t>
            </a:r>
            <a:r>
              <a:rPr lang="ru-RU" sz="6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000" b="1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18.03.19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«  Мое </a:t>
            </a:r>
            <a:r>
              <a:rPr lang="ru-RU" sz="6000" kern="1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настроение</a:t>
            </a:r>
            <a:r>
              <a:rPr lang="ru-RU" sz="6000" kern="1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lnSpc>
                <a:spcPct val="170000"/>
              </a:lnSpc>
              <a:spcAft>
                <a:spcPts val="1000"/>
              </a:spcAft>
              <a:buNone/>
            </a:pPr>
            <a:r>
              <a:rPr lang="ru-RU" sz="6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01.04.19    </a:t>
            </a:r>
            <a: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«Испекли </a:t>
            </a:r>
            <a:r>
              <a:rPr lang="ru-RU" sz="6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порезали тортик</a:t>
            </a:r>
            <a: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lnSpc>
                <a:spcPct val="170000"/>
              </a:lnSpc>
              <a:spcAft>
                <a:spcPts val="1000"/>
              </a:spcAft>
              <a:buNone/>
            </a:pPr>
            <a:r>
              <a:rPr lang="ru-RU" sz="6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15.04.19    </a:t>
            </a:r>
            <a: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«Забавные </a:t>
            </a:r>
            <a:r>
              <a:rPr lang="ru-RU" sz="6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рожицы</a:t>
            </a:r>
            <a: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lnSpc>
                <a:spcPct val="170000"/>
              </a:lnSpc>
              <a:spcAft>
                <a:spcPts val="1000"/>
              </a:spcAft>
              <a:buNone/>
            </a:pPr>
            <a:r>
              <a:rPr lang="ru-RU" sz="6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13.05.19     </a:t>
            </a:r>
            <a:r>
              <a:rPr lang="ru-RU" sz="6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6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Батон» </a:t>
            </a:r>
            <a:endParaRPr lang="ru-RU" sz="6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spcAft>
                <a:spcPts val="1000"/>
              </a:spcAft>
              <a:buNone/>
            </a:pPr>
            <a:r>
              <a:rPr lang="ru-RU" sz="6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20.05.19      </a:t>
            </a:r>
            <a: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«Длинная </a:t>
            </a:r>
            <a:r>
              <a:rPr lang="ru-RU" sz="6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гусеница»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3500" kern="15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500" b="1" kern="15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35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500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million-wallpapers.ru/wallpapers/3/36/3298491933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b="1" kern="15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800" b="1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проект фото песок\20181018_160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9" y="476672"/>
            <a:ext cx="4211960" cy="29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оект фото песок\20181018_1604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123">
            <a:off x="551236" y="3430602"/>
            <a:ext cx="3779912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проект фото песок\20181018_1607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47924"/>
            <a:ext cx="2016223" cy="34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проект фото песок\20181018_1606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224">
            <a:off x="5053134" y="3271138"/>
            <a:ext cx="3779912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million-wallpapers.ru/wallpapers/3/36/3298491933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b="1" kern="15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800" b="1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проект фото песок\20181121_160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9158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оект фото песок\20181121_160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2144837" cy="34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роект фото песок\20181121_1616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41226"/>
            <a:ext cx="2880320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роект фото песок\20181121_1618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572">
            <a:off x="6368973" y="3192426"/>
            <a:ext cx="2084177" cy="31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проект фото песок\20181121_1618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3"/>
            <a:ext cx="4572000" cy="26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million-wallpapers.ru/wallpapers/3/36/3298491933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b="1" kern="15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800" b="1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проект фото песок\20181121_162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04456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роект фото песок\20181121_162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58998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проект фото песок\фо\HQGTjdD9rw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17" y="399154"/>
            <a:ext cx="2352662" cy="30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проект фото песок\фо\ImtLmGRNsS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1646"/>
            <a:ext cx="4176464" cy="24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1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million-wallpapers.ru/wallpapers/3/36/3298491933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b="1" kern="15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800" b="1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F:\проект фото песок\фо\pdff2mHx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30106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роект фото песок\фо\W-SZHZhWw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05" y="684076"/>
            <a:ext cx="2722612" cy="4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оект фото песок\фо\sgLB70Foj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3670013"/>
            <a:ext cx="3707904" cy="29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проект фото песок\фо\j_p5jZzNsZ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5" y="220663"/>
            <a:ext cx="221855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проект фото песок\фо\nQ95f67tby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135">
            <a:off x="536682" y="3119561"/>
            <a:ext cx="2607710" cy="34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million-wallpapers.ru/wallpapers/3/36/3298491933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Буклет 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Консультация для родителей </a:t>
            </a:r>
            <a:endParaRPr lang="ru-RU" sz="2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ИГРЫ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кинетическим песком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»»</a:t>
            </a:r>
          </a:p>
          <a:p>
            <a:pPr marL="0" indent="0" algn="ctr">
              <a:spcAft>
                <a:spcPts val="1000"/>
              </a:spcAft>
              <a:buNone/>
            </a:pPr>
            <a:endParaRPr lang="ru-RU" sz="24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b="1" kern="15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800" b="1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68580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windows\system32\config\systemprofile\Desktop\DSC_08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15394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babyzzz.ru/wp-content/uploads/2019/04/post_5cb1c04331bf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6712">
            <a:off x="551240" y="4163978"/>
            <a:ext cx="2304256" cy="22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raketatoys.ru/images/cms/data/folder/derevyannie/smaildekor/a014/img_20160301_1453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749">
            <a:off x="6229899" y="4419140"/>
            <a:ext cx="2443651" cy="20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420</Words>
  <Application>Microsoft Office PowerPoint</Application>
  <PresentationFormat>Экран (4:3)</PresentationFormat>
  <Paragraphs>115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апрол ро</cp:lastModifiedBy>
  <cp:revision>18</cp:revision>
  <dcterms:created xsi:type="dcterms:W3CDTF">2019-05-20T17:55:44Z</dcterms:created>
  <dcterms:modified xsi:type="dcterms:W3CDTF">2019-05-21T10:06:48Z</dcterms:modified>
</cp:coreProperties>
</file>