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2A72AF-B0E8-4547-ACDD-1A6D16C1DCC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235408-74B3-45A0-86D5-1AFE31BA5ED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Наши любимые воспоминания в 5 классе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выполняли </a:t>
            </a:r>
          </a:p>
          <a:p>
            <a:r>
              <a:rPr lang="ru-RU" dirty="0" smtClean="0"/>
              <a:t>Данил Панюшин  и Вова Бессонов 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cs5385.userapi.com/u107453548/145150512/x_4076ba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000132"/>
          </a:xfrm>
        </p:spPr>
        <p:txBody>
          <a:bodyPr/>
          <a:lstStyle/>
          <a:p>
            <a:r>
              <a:rPr lang="ru-RU" dirty="0" smtClean="0"/>
              <a:t>       Экскурсия танков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Ездили мы и в Верхнюю Пышму на экскурсию военной техники. Были там АРТ-САУ ПТ-САУ лёгкие, средние и тяжёлые танки. Передаём большое спасибо папе Вани за такую замечательную поездку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http://cs5560.userapi.com/u152964094/148800284/x_43cee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5560.userapi.com/u152964094/148800284/x_0eed3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cs10005.userapi.com/u152964094/148800284/x_a509f6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857256"/>
          </a:xfrm>
        </p:spPr>
        <p:txBody>
          <a:bodyPr/>
          <a:lstStyle/>
          <a:p>
            <a:r>
              <a:rPr lang="ru-RU" dirty="0" smtClean="0"/>
              <a:t>                    КВН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3116"/>
            <a:ext cx="7772400" cy="150971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Недавно мы провели КВН между родителями и детьми. Было весело, надо было проявлять смекалку. У нас было достойное и справедливое жюри. Наша команда проиграла «Предкам», но </a:t>
            </a: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ничего </a:t>
            </a:r>
            <a:r>
              <a:rPr lang="ru-RU" sz="3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 следующий раз выиграем! </a:t>
            </a:r>
            <a:endParaRPr lang="ru-RU" sz="3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cs317623.userapi.com/v317623919/6f4/4NDKJEXGv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614366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cs317623.userapi.com/v317623919/595/osbF_PuVm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92935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s317623.userapi.com/v317623919/841/Of80OxuJn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7772400" cy="4112528"/>
          </a:xfrm>
        </p:spPr>
        <p:txBody>
          <a:bodyPr/>
          <a:lstStyle/>
          <a:p>
            <a:r>
              <a:rPr lang="ru-RU" sz="9600" dirty="0" smtClean="0"/>
              <a:t>СПАСИБО</a:t>
            </a:r>
            <a:r>
              <a:rPr lang="ru-RU" dirty="0" smtClean="0"/>
              <a:t> ЗА ПРОСМОТР!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-500090"/>
            <a:ext cx="7851648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28670"/>
            <a:ext cx="7854696" cy="578647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Этот год нам запомнился  с большим удовольствием  и с противостоянием учёбе ,но мы это пережили. В этом учебном году произошло очень много интересных событий, которые мы проводили все вместе. Мы ходили в поход, ездили на экскурсию в Верхнюю Пышму , в центр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реабилитации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диких птиц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и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много ещё куда! Об этих событиях мы покажем вам в нашей презентации.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500042"/>
            <a:ext cx="9072594" cy="928694"/>
          </a:xfrm>
        </p:spPr>
        <p:txBody>
          <a:bodyPr/>
          <a:lstStyle/>
          <a:p>
            <a:r>
              <a:rPr lang="ru-RU" dirty="0" smtClean="0"/>
              <a:t>  Поход на «</a:t>
            </a:r>
            <a:r>
              <a:rPr lang="ru-RU" dirty="0" err="1" smtClean="0"/>
              <a:t>Уктусские</a:t>
            </a:r>
            <a:r>
              <a:rPr lang="ru-RU" dirty="0" smtClean="0"/>
              <a:t> горы»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8470804" cy="421484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На «</a:t>
            </a:r>
            <a:r>
              <a:rPr lang="ru-RU" sz="4800" dirty="0" err="1" smtClean="0">
                <a:solidFill>
                  <a:schemeClr val="accent4"/>
                </a:solidFill>
              </a:rPr>
              <a:t>Уктусе</a:t>
            </a:r>
            <a:r>
              <a:rPr lang="ru-RU" sz="4800" dirty="0" smtClean="0">
                <a:solidFill>
                  <a:schemeClr val="accent4"/>
                </a:solidFill>
              </a:rPr>
              <a:t>» нам очень понравилось!  Там мы играли в разные игры, ели много разных вкусностей и лазили на горы.</a:t>
            </a:r>
          </a:p>
          <a:p>
            <a:r>
              <a:rPr lang="ru-RU" sz="4800" dirty="0" smtClean="0">
                <a:solidFill>
                  <a:schemeClr val="accent4"/>
                </a:solidFill>
              </a:rPr>
              <a:t> </a:t>
            </a:r>
            <a:endParaRPr lang="ru-RU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9954.userapi.com/u137777919/142554062/x_e2781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s9954.userapi.com/u137777919/142554062/x_6c1fdc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cs9954.userapi.com/u137777919/142554062/x_05754c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143008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Маугли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400" dirty="0" smtClean="0">
                <a:solidFill>
                  <a:srgbClr val="FFC000"/>
                </a:solidFill>
              </a:rPr>
              <a:t>Осенью мы ходили в ЦПКиО имени Маяковского  в верёвочный парк «</a:t>
            </a:r>
            <a:r>
              <a:rPr lang="ru-RU" sz="14400" dirty="0" err="1" smtClean="0">
                <a:solidFill>
                  <a:srgbClr val="FFC000"/>
                </a:solidFill>
              </a:rPr>
              <a:t>Маугли</a:t>
            </a:r>
            <a:r>
              <a:rPr lang="ru-RU" sz="14400" dirty="0" smtClean="0">
                <a:solidFill>
                  <a:srgbClr val="FFC000"/>
                </a:solidFill>
              </a:rPr>
              <a:t>». Всем я думаю запомнилась полоса </a:t>
            </a:r>
            <a:r>
              <a:rPr lang="ru-RU" sz="14400" dirty="0" err="1" smtClean="0">
                <a:solidFill>
                  <a:srgbClr val="FFC000"/>
                </a:solidFill>
              </a:rPr>
              <a:t>припятствий</a:t>
            </a:r>
            <a:r>
              <a:rPr lang="ru-RU" sz="14400" dirty="0" smtClean="0">
                <a:solidFill>
                  <a:srgbClr val="FFC000"/>
                </a:solidFill>
              </a:rPr>
              <a:t>, которую постарались пройти все. Было захватывающе и интересно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s5385.userapi.com/u107453548/145150512/x_104e2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cs5385.userapi.com/u107453548/145150512/x_410418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220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Наши любимые воспоминания в 5 классе</vt:lpstr>
      <vt:lpstr>Слайд 2</vt:lpstr>
      <vt:lpstr>  Поход на «Уктусские горы»</vt:lpstr>
      <vt:lpstr>Слайд 4</vt:lpstr>
      <vt:lpstr>Слайд 5</vt:lpstr>
      <vt:lpstr>Слайд 6</vt:lpstr>
      <vt:lpstr>               Маугли</vt:lpstr>
      <vt:lpstr>Слайд 8</vt:lpstr>
      <vt:lpstr>Слайд 9</vt:lpstr>
      <vt:lpstr>Слайд 10</vt:lpstr>
      <vt:lpstr>       Экскурсия танков</vt:lpstr>
      <vt:lpstr>Слайд 12</vt:lpstr>
      <vt:lpstr>Слайд 13</vt:lpstr>
      <vt:lpstr>Слайд 14</vt:lpstr>
      <vt:lpstr>                    КВН</vt:lpstr>
      <vt:lpstr>Слайд 16</vt:lpstr>
      <vt:lpstr>Слайд 17</vt:lpstr>
      <vt:lpstr>Слайд 18</vt:lpstr>
      <vt:lpstr>СПАСИБО ЗА ПРОСМОТР!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123</cp:lastModifiedBy>
  <cp:revision>12</cp:revision>
  <dcterms:created xsi:type="dcterms:W3CDTF">2012-05-23T09:17:12Z</dcterms:created>
  <dcterms:modified xsi:type="dcterms:W3CDTF">2014-10-12T21:22:43Z</dcterms:modified>
</cp:coreProperties>
</file>