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9" r:id="rId4"/>
    <p:sldId id="260" r:id="rId5"/>
    <p:sldId id="261" r:id="rId6"/>
    <p:sldId id="278" r:id="rId7"/>
    <p:sldId id="262" r:id="rId8"/>
    <p:sldId id="279" r:id="rId9"/>
    <p:sldId id="263" r:id="rId10"/>
    <p:sldId id="280" r:id="rId11"/>
    <p:sldId id="258" r:id="rId12"/>
    <p:sldId id="281" r:id="rId13"/>
    <p:sldId id="264" r:id="rId14"/>
    <p:sldId id="282" r:id="rId15"/>
    <p:sldId id="265" r:id="rId16"/>
    <p:sldId id="266" r:id="rId17"/>
    <p:sldId id="268" r:id="rId18"/>
    <p:sldId id="283" r:id="rId19"/>
    <p:sldId id="267" r:id="rId20"/>
    <p:sldId id="284" r:id="rId21"/>
    <p:sldId id="285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43E"/>
    <a:srgbClr val="0502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30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E272-914E-4E09-BAF4-F006323E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E987-244C-4700-A2C6-166233064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93A8-6CEB-4E4B-B115-434B0513B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1E90-F92A-40F6-9BBD-2DF27E2F7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905F-0BA8-4D03-9FB7-69B8AE5A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FDF8-AE80-432E-993E-A08B2C29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8D309-8CB2-404B-8B51-2B0CA282F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EA9D-6437-466F-8733-DF2AAD0F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AAD3-3D0F-42D9-ABB5-6BFDDAE2D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97E6-88AE-4EA4-BB45-9AD504EC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D253-1812-491B-B044-FD87C7F3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07C0322-C3CF-4030-A590-97009918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0"/>
            <a:ext cx="8077200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Библейские предания</a:t>
            </a:r>
            <a:br>
              <a:rPr lang="ru-RU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Сотворение мира</a:t>
            </a:r>
          </a:p>
        </p:txBody>
      </p:sp>
      <p:pic>
        <p:nvPicPr>
          <p:cNvPr id="4101" name="Picture 5" descr="grande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257800" cy="3940175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7" name="Picture 6" descr="Библия для детей. Священная История в простых рассказах для чтения в школе и д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"/>
            <a:ext cx="1905000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Третий день творения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6" name="Picture 2" descr="image host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071563"/>
            <a:ext cx="666750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472aaaf92d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191000" cy="3011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1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3929063" cy="4343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     </a:t>
            </a:r>
            <a:r>
              <a:rPr lang="ru-RU" smtClean="0"/>
              <a:t>Бог создал два светила: солнце и луну, чтобы «управлять днем и ночью и отделять свет от тьмы» и обозначить дни, месяцы, времена года.</a:t>
            </a:r>
          </a:p>
        </p:txBody>
      </p:sp>
      <p:pic>
        <p:nvPicPr>
          <p:cNvPr id="13316" name="Picture 11" descr="weather_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8100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61388a5c96bf1432c5df3dc69c6ed40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857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p295_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8600"/>
            <a:ext cx="4191000" cy="3143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19" name="Rectangle 6"/>
          <p:cNvSpPr>
            <a:spLocks noGrp="1" noChangeArrowheads="1"/>
          </p:cNvSpPr>
          <p:nvPr>
            <p:ph type="title"/>
          </p:nvPr>
        </p:nvSpPr>
        <p:spPr>
          <a:xfrm>
            <a:off x="3962400" y="838200"/>
            <a:ext cx="5181600" cy="12954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День четвертый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Четвертый день творения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image host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143000"/>
            <a:ext cx="66675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59436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</a:rPr>
              <a:t>День пятый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500313"/>
            <a:ext cx="8858250" cy="36718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mtClean="0"/>
              <a:t>Бог сотворил рыб и всяких иных тварей, обитающих в воде, а также птиц, парящих над землей. И сказал им: «Плодитесь и размножайтесь и заполняйте как море, так и воздух.</a:t>
            </a:r>
          </a:p>
        </p:txBody>
      </p:sp>
      <p:pic>
        <p:nvPicPr>
          <p:cNvPr id="15364" name="Picture 6" descr="j0437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13985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j04374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19335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j0437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066800"/>
            <a:ext cx="13446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best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Пятый день творения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image host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285875"/>
            <a:ext cx="6667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день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5715000" cy="762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5021C"/>
                </a:solidFill>
              </a:rPr>
              <a:t>День шестой</a:t>
            </a:r>
            <a:br>
              <a:rPr lang="ru-RU" b="1" smtClean="0">
                <a:solidFill>
                  <a:srgbClr val="05021C"/>
                </a:solidFill>
              </a:rPr>
            </a:br>
            <a:endParaRPr lang="ru-RU" b="1" smtClean="0">
              <a:solidFill>
                <a:srgbClr val="05021C"/>
              </a:solidFill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48400"/>
            <a:ext cx="82296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5021C"/>
                </a:solidFill>
              </a:rPr>
              <a:t>            </a:t>
            </a:r>
            <a:r>
              <a:rPr lang="ru-RU" b="1" smtClean="0">
                <a:solidFill>
                  <a:srgbClr val="05021C"/>
                </a:solidFill>
              </a:rPr>
              <a:t>В этот день Бог создал животных. </a:t>
            </a:r>
          </a:p>
        </p:txBody>
      </p:sp>
      <p:pic>
        <p:nvPicPr>
          <p:cNvPr id="17413" name="Picture 8" descr="ti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67388"/>
            <a:ext cx="13716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600200"/>
            <a:ext cx="41148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</a:rPr>
              <a:t>День шестой</a:t>
            </a:r>
            <a:br>
              <a:rPr lang="ru-RU" b="1" smtClean="0">
                <a:solidFill>
                  <a:schemeClr val="folHlink"/>
                </a:solidFill>
              </a:rPr>
            </a:br>
            <a:endParaRPr lang="ru-RU" b="1" smtClean="0">
              <a:solidFill>
                <a:schemeClr val="fol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786813" cy="3352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    И под самый конец сказал: «Сотворим человека по образу Нашему», чтобы владычествовал над всем на земле. И сотворил Бог мужчину и женщину . И сказал им: « Плодитесь и размножайтесь, и наполняйте землю, и обладайте ею, и владычествуйте…»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   </a:t>
            </a:r>
          </a:p>
        </p:txBody>
      </p:sp>
      <p:grpSp>
        <p:nvGrpSpPr>
          <p:cNvPr id="18436" name="Group 4"/>
          <p:cNvGrpSpPr>
            <a:grpSpLocks noChangeAspect="1"/>
          </p:cNvGrpSpPr>
          <p:nvPr/>
        </p:nvGrpSpPr>
        <p:grpSpPr bwMode="auto">
          <a:xfrm>
            <a:off x="381000" y="990600"/>
            <a:ext cx="4400550" cy="2087563"/>
            <a:chOff x="1837" y="2598"/>
            <a:chExt cx="2041" cy="1722"/>
          </a:xfrm>
        </p:grpSpPr>
        <p:sp>
          <p:nvSpPr>
            <p:cNvPr id="1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37" y="2598"/>
              <a:ext cx="2041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2915" y="2598"/>
              <a:ext cx="943" cy="1097"/>
            </a:xfrm>
            <a:custGeom>
              <a:avLst/>
              <a:gdLst>
                <a:gd name="T0" fmla="*/ 104 w 2828"/>
                <a:gd name="T1" fmla="*/ 0 h 3291"/>
                <a:gd name="T2" fmla="*/ 88 w 2828"/>
                <a:gd name="T3" fmla="*/ 14 h 3291"/>
                <a:gd name="T4" fmla="*/ 77 w 2828"/>
                <a:gd name="T5" fmla="*/ 25 h 3291"/>
                <a:gd name="T6" fmla="*/ 73 w 2828"/>
                <a:gd name="T7" fmla="*/ 31 h 3291"/>
                <a:gd name="T8" fmla="*/ 67 w 2828"/>
                <a:gd name="T9" fmla="*/ 37 h 3291"/>
                <a:gd name="T10" fmla="*/ 59 w 2828"/>
                <a:gd name="T11" fmla="*/ 44 h 3291"/>
                <a:gd name="T12" fmla="*/ 50 w 2828"/>
                <a:gd name="T13" fmla="*/ 51 h 3291"/>
                <a:gd name="T14" fmla="*/ 46 w 2828"/>
                <a:gd name="T15" fmla="*/ 54 h 3291"/>
                <a:gd name="T16" fmla="*/ 35 w 2828"/>
                <a:gd name="T17" fmla="*/ 67 h 3291"/>
                <a:gd name="T18" fmla="*/ 29 w 2828"/>
                <a:gd name="T19" fmla="*/ 71 h 3291"/>
                <a:gd name="T20" fmla="*/ 23 w 2828"/>
                <a:gd name="T21" fmla="*/ 75 h 3291"/>
                <a:gd name="T22" fmla="*/ 19 w 2828"/>
                <a:gd name="T23" fmla="*/ 77 h 3291"/>
                <a:gd name="T24" fmla="*/ 11 w 2828"/>
                <a:gd name="T25" fmla="*/ 81 h 3291"/>
                <a:gd name="T26" fmla="*/ 9 w 2828"/>
                <a:gd name="T27" fmla="*/ 85 h 3291"/>
                <a:gd name="T28" fmla="*/ 2 w 2828"/>
                <a:gd name="T29" fmla="*/ 90 h 3291"/>
                <a:gd name="T30" fmla="*/ 0 w 2828"/>
                <a:gd name="T31" fmla="*/ 95 h 3291"/>
                <a:gd name="T32" fmla="*/ 3 w 2828"/>
                <a:gd name="T33" fmla="*/ 98 h 3291"/>
                <a:gd name="T34" fmla="*/ 9 w 2828"/>
                <a:gd name="T35" fmla="*/ 94 h 3291"/>
                <a:gd name="T36" fmla="*/ 20 w 2828"/>
                <a:gd name="T37" fmla="*/ 86 h 3291"/>
                <a:gd name="T38" fmla="*/ 31 w 2828"/>
                <a:gd name="T39" fmla="*/ 83 h 3291"/>
                <a:gd name="T40" fmla="*/ 40 w 2828"/>
                <a:gd name="T41" fmla="*/ 85 h 3291"/>
                <a:gd name="T42" fmla="*/ 37 w 2828"/>
                <a:gd name="T43" fmla="*/ 87 h 3291"/>
                <a:gd name="T44" fmla="*/ 35 w 2828"/>
                <a:gd name="T45" fmla="*/ 93 h 3291"/>
                <a:gd name="T46" fmla="*/ 31 w 2828"/>
                <a:gd name="T47" fmla="*/ 98 h 3291"/>
                <a:gd name="T48" fmla="*/ 31 w 2828"/>
                <a:gd name="T49" fmla="*/ 100 h 3291"/>
                <a:gd name="T50" fmla="*/ 33 w 2828"/>
                <a:gd name="T51" fmla="*/ 103 h 3291"/>
                <a:gd name="T52" fmla="*/ 37 w 2828"/>
                <a:gd name="T53" fmla="*/ 103 h 3291"/>
                <a:gd name="T54" fmla="*/ 39 w 2828"/>
                <a:gd name="T55" fmla="*/ 112 h 3291"/>
                <a:gd name="T56" fmla="*/ 45 w 2828"/>
                <a:gd name="T57" fmla="*/ 122 h 3291"/>
                <a:gd name="T58" fmla="*/ 48 w 2828"/>
                <a:gd name="T59" fmla="*/ 121 h 3291"/>
                <a:gd name="T60" fmla="*/ 49 w 2828"/>
                <a:gd name="T61" fmla="*/ 120 h 3291"/>
                <a:gd name="T62" fmla="*/ 53 w 2828"/>
                <a:gd name="T63" fmla="*/ 120 h 3291"/>
                <a:gd name="T64" fmla="*/ 54 w 2828"/>
                <a:gd name="T65" fmla="*/ 116 h 3291"/>
                <a:gd name="T66" fmla="*/ 53 w 2828"/>
                <a:gd name="T67" fmla="*/ 111 h 3291"/>
                <a:gd name="T68" fmla="*/ 53 w 2828"/>
                <a:gd name="T69" fmla="*/ 106 h 3291"/>
                <a:gd name="T70" fmla="*/ 51 w 2828"/>
                <a:gd name="T71" fmla="*/ 102 h 3291"/>
                <a:gd name="T72" fmla="*/ 53 w 2828"/>
                <a:gd name="T73" fmla="*/ 97 h 3291"/>
                <a:gd name="T74" fmla="*/ 55 w 2828"/>
                <a:gd name="T75" fmla="*/ 91 h 3291"/>
                <a:gd name="T76" fmla="*/ 57 w 2828"/>
                <a:gd name="T77" fmla="*/ 92 h 3291"/>
                <a:gd name="T78" fmla="*/ 57 w 2828"/>
                <a:gd name="T79" fmla="*/ 98 h 3291"/>
                <a:gd name="T80" fmla="*/ 58 w 2828"/>
                <a:gd name="T81" fmla="*/ 102 h 3291"/>
                <a:gd name="T82" fmla="*/ 61 w 2828"/>
                <a:gd name="T83" fmla="*/ 110 h 3291"/>
                <a:gd name="T84" fmla="*/ 64 w 2828"/>
                <a:gd name="T85" fmla="*/ 110 h 3291"/>
                <a:gd name="T86" fmla="*/ 66 w 2828"/>
                <a:gd name="T87" fmla="*/ 110 h 3291"/>
                <a:gd name="T88" fmla="*/ 67 w 2828"/>
                <a:gd name="T89" fmla="*/ 107 h 3291"/>
                <a:gd name="T90" fmla="*/ 66 w 2828"/>
                <a:gd name="T91" fmla="*/ 103 h 3291"/>
                <a:gd name="T92" fmla="*/ 64 w 2828"/>
                <a:gd name="T93" fmla="*/ 97 h 3291"/>
                <a:gd name="T94" fmla="*/ 65 w 2828"/>
                <a:gd name="T95" fmla="*/ 91 h 3291"/>
                <a:gd name="T96" fmla="*/ 71 w 2828"/>
                <a:gd name="T97" fmla="*/ 87 h 3291"/>
                <a:gd name="T98" fmla="*/ 72 w 2828"/>
                <a:gd name="T99" fmla="*/ 82 h 3291"/>
                <a:gd name="T100" fmla="*/ 83 w 2828"/>
                <a:gd name="T101" fmla="*/ 59 h 3291"/>
                <a:gd name="T102" fmla="*/ 105 w 2828"/>
                <a:gd name="T103" fmla="*/ 55 h 3291"/>
                <a:gd name="T104" fmla="*/ 104 w 2828"/>
                <a:gd name="T105" fmla="*/ 0 h 32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28"/>
                <a:gd name="T160" fmla="*/ 0 h 3291"/>
                <a:gd name="T161" fmla="*/ 2828 w 2828"/>
                <a:gd name="T162" fmla="*/ 3291 h 32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28" h="3291">
                  <a:moveTo>
                    <a:pt x="2815" y="0"/>
                  </a:moveTo>
                  <a:lnTo>
                    <a:pt x="2380" y="366"/>
                  </a:lnTo>
                  <a:lnTo>
                    <a:pt x="2077" y="683"/>
                  </a:lnTo>
                  <a:lnTo>
                    <a:pt x="1982" y="833"/>
                  </a:lnTo>
                  <a:lnTo>
                    <a:pt x="1806" y="986"/>
                  </a:lnTo>
                  <a:lnTo>
                    <a:pt x="1595" y="1184"/>
                  </a:lnTo>
                  <a:lnTo>
                    <a:pt x="1361" y="1369"/>
                  </a:lnTo>
                  <a:lnTo>
                    <a:pt x="1255" y="1469"/>
                  </a:lnTo>
                  <a:lnTo>
                    <a:pt x="939" y="1806"/>
                  </a:lnTo>
                  <a:lnTo>
                    <a:pt x="773" y="1922"/>
                  </a:lnTo>
                  <a:lnTo>
                    <a:pt x="622" y="2037"/>
                  </a:lnTo>
                  <a:lnTo>
                    <a:pt x="506" y="2070"/>
                  </a:lnTo>
                  <a:lnTo>
                    <a:pt x="304" y="2189"/>
                  </a:lnTo>
                  <a:lnTo>
                    <a:pt x="234" y="2290"/>
                  </a:lnTo>
                  <a:lnTo>
                    <a:pt x="59" y="2442"/>
                  </a:lnTo>
                  <a:lnTo>
                    <a:pt x="0" y="2574"/>
                  </a:lnTo>
                  <a:lnTo>
                    <a:pt x="71" y="2641"/>
                  </a:lnTo>
                  <a:lnTo>
                    <a:pt x="246" y="2541"/>
                  </a:lnTo>
                  <a:lnTo>
                    <a:pt x="528" y="2324"/>
                  </a:lnTo>
                  <a:lnTo>
                    <a:pt x="845" y="2240"/>
                  </a:lnTo>
                  <a:lnTo>
                    <a:pt x="1070" y="2290"/>
                  </a:lnTo>
                  <a:lnTo>
                    <a:pt x="998" y="2341"/>
                  </a:lnTo>
                  <a:lnTo>
                    <a:pt x="951" y="2506"/>
                  </a:lnTo>
                  <a:lnTo>
                    <a:pt x="832" y="2641"/>
                  </a:lnTo>
                  <a:lnTo>
                    <a:pt x="845" y="2707"/>
                  </a:lnTo>
                  <a:lnTo>
                    <a:pt x="892" y="2774"/>
                  </a:lnTo>
                  <a:lnTo>
                    <a:pt x="1009" y="2790"/>
                  </a:lnTo>
                  <a:lnTo>
                    <a:pt x="1056" y="3026"/>
                  </a:lnTo>
                  <a:lnTo>
                    <a:pt x="1218" y="3291"/>
                  </a:lnTo>
                  <a:lnTo>
                    <a:pt x="1290" y="3276"/>
                  </a:lnTo>
                  <a:lnTo>
                    <a:pt x="1325" y="3242"/>
                  </a:lnTo>
                  <a:lnTo>
                    <a:pt x="1418" y="3242"/>
                  </a:lnTo>
                  <a:lnTo>
                    <a:pt x="1454" y="3143"/>
                  </a:lnTo>
                  <a:lnTo>
                    <a:pt x="1430" y="2990"/>
                  </a:lnTo>
                  <a:lnTo>
                    <a:pt x="1430" y="2857"/>
                  </a:lnTo>
                  <a:lnTo>
                    <a:pt x="1384" y="2756"/>
                  </a:lnTo>
                  <a:lnTo>
                    <a:pt x="1418" y="2606"/>
                  </a:lnTo>
                  <a:lnTo>
                    <a:pt x="1477" y="2457"/>
                  </a:lnTo>
                  <a:lnTo>
                    <a:pt x="1526" y="2492"/>
                  </a:lnTo>
                  <a:lnTo>
                    <a:pt x="1547" y="2641"/>
                  </a:lnTo>
                  <a:lnTo>
                    <a:pt x="1572" y="2756"/>
                  </a:lnTo>
                  <a:lnTo>
                    <a:pt x="1644" y="2958"/>
                  </a:lnTo>
                  <a:lnTo>
                    <a:pt x="1724" y="2975"/>
                  </a:lnTo>
                  <a:lnTo>
                    <a:pt x="1782" y="2975"/>
                  </a:lnTo>
                  <a:lnTo>
                    <a:pt x="1806" y="2891"/>
                  </a:lnTo>
                  <a:lnTo>
                    <a:pt x="1782" y="2774"/>
                  </a:lnTo>
                  <a:lnTo>
                    <a:pt x="1724" y="2622"/>
                  </a:lnTo>
                  <a:lnTo>
                    <a:pt x="1748" y="2457"/>
                  </a:lnTo>
                  <a:lnTo>
                    <a:pt x="1910" y="2341"/>
                  </a:lnTo>
                  <a:lnTo>
                    <a:pt x="1947" y="2205"/>
                  </a:lnTo>
                  <a:lnTo>
                    <a:pt x="2242" y="1587"/>
                  </a:lnTo>
                  <a:lnTo>
                    <a:pt x="2828" y="1485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FFC281"/>
            </a:solidFill>
            <a:ln w="0">
              <a:solidFill>
                <a:srgbClr val="FFC28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3611" y="2658"/>
              <a:ext cx="173" cy="218"/>
            </a:xfrm>
            <a:custGeom>
              <a:avLst/>
              <a:gdLst>
                <a:gd name="T0" fmla="*/ 0 w 518"/>
                <a:gd name="T1" fmla="*/ 21 h 652"/>
                <a:gd name="T2" fmla="*/ 5 w 518"/>
                <a:gd name="T3" fmla="*/ 14 h 652"/>
                <a:gd name="T4" fmla="*/ 13 w 518"/>
                <a:gd name="T5" fmla="*/ 6 h 652"/>
                <a:gd name="T6" fmla="*/ 19 w 518"/>
                <a:gd name="T7" fmla="*/ 0 h 652"/>
                <a:gd name="T8" fmla="*/ 17 w 518"/>
                <a:gd name="T9" fmla="*/ 4 h 652"/>
                <a:gd name="T10" fmla="*/ 13 w 518"/>
                <a:gd name="T11" fmla="*/ 9 h 652"/>
                <a:gd name="T12" fmla="*/ 4 w 518"/>
                <a:gd name="T13" fmla="*/ 19 h 652"/>
                <a:gd name="T14" fmla="*/ 3 w 518"/>
                <a:gd name="T15" fmla="*/ 23 h 652"/>
                <a:gd name="T16" fmla="*/ 2 w 518"/>
                <a:gd name="T17" fmla="*/ 24 h 652"/>
                <a:gd name="T18" fmla="*/ 1 w 518"/>
                <a:gd name="T19" fmla="*/ 23 h 652"/>
                <a:gd name="T20" fmla="*/ 0 w 518"/>
                <a:gd name="T21" fmla="*/ 21 h 6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8"/>
                <a:gd name="T34" fmla="*/ 0 h 652"/>
                <a:gd name="T35" fmla="*/ 518 w 518"/>
                <a:gd name="T36" fmla="*/ 652 h 6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8" h="652">
                  <a:moveTo>
                    <a:pt x="0" y="568"/>
                  </a:moveTo>
                  <a:lnTo>
                    <a:pt x="142" y="386"/>
                  </a:lnTo>
                  <a:lnTo>
                    <a:pt x="351" y="168"/>
                  </a:lnTo>
                  <a:lnTo>
                    <a:pt x="518" y="0"/>
                  </a:lnTo>
                  <a:lnTo>
                    <a:pt x="470" y="117"/>
                  </a:lnTo>
                  <a:lnTo>
                    <a:pt x="338" y="234"/>
                  </a:lnTo>
                  <a:lnTo>
                    <a:pt x="107" y="502"/>
                  </a:lnTo>
                  <a:lnTo>
                    <a:pt x="84" y="603"/>
                  </a:lnTo>
                  <a:lnTo>
                    <a:pt x="60" y="652"/>
                  </a:lnTo>
                  <a:lnTo>
                    <a:pt x="14" y="61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3501" y="2876"/>
              <a:ext cx="107" cy="134"/>
            </a:xfrm>
            <a:custGeom>
              <a:avLst/>
              <a:gdLst>
                <a:gd name="T0" fmla="*/ 0 w 319"/>
                <a:gd name="T1" fmla="*/ 9 h 403"/>
                <a:gd name="T2" fmla="*/ 3 w 319"/>
                <a:gd name="T3" fmla="*/ 6 h 403"/>
                <a:gd name="T4" fmla="*/ 1 w 319"/>
                <a:gd name="T5" fmla="*/ 9 h 403"/>
                <a:gd name="T6" fmla="*/ 4 w 319"/>
                <a:gd name="T7" fmla="*/ 8 h 403"/>
                <a:gd name="T8" fmla="*/ 2 w 319"/>
                <a:gd name="T9" fmla="*/ 11 h 403"/>
                <a:gd name="T10" fmla="*/ 5 w 319"/>
                <a:gd name="T11" fmla="*/ 9 h 403"/>
                <a:gd name="T12" fmla="*/ 2 w 319"/>
                <a:gd name="T13" fmla="*/ 15 h 403"/>
                <a:gd name="T14" fmla="*/ 6 w 319"/>
                <a:gd name="T15" fmla="*/ 12 h 403"/>
                <a:gd name="T16" fmla="*/ 7 w 319"/>
                <a:gd name="T17" fmla="*/ 9 h 403"/>
                <a:gd name="T18" fmla="*/ 8 w 319"/>
                <a:gd name="T19" fmla="*/ 8 h 403"/>
                <a:gd name="T20" fmla="*/ 8 w 319"/>
                <a:gd name="T21" fmla="*/ 7 h 403"/>
                <a:gd name="T22" fmla="*/ 11 w 319"/>
                <a:gd name="T23" fmla="*/ 6 h 403"/>
                <a:gd name="T24" fmla="*/ 11 w 319"/>
                <a:gd name="T25" fmla="*/ 3 h 403"/>
                <a:gd name="T26" fmla="*/ 12 w 319"/>
                <a:gd name="T27" fmla="*/ 1 h 403"/>
                <a:gd name="T28" fmla="*/ 11 w 319"/>
                <a:gd name="T29" fmla="*/ 0 h 403"/>
                <a:gd name="T30" fmla="*/ 8 w 319"/>
                <a:gd name="T31" fmla="*/ 1 h 403"/>
                <a:gd name="T32" fmla="*/ 4 w 319"/>
                <a:gd name="T33" fmla="*/ 4 h 403"/>
                <a:gd name="T34" fmla="*/ 0 w 319"/>
                <a:gd name="T35" fmla="*/ 9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9"/>
                <a:gd name="T55" fmla="*/ 0 h 403"/>
                <a:gd name="T56" fmla="*/ 319 w 319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9" h="403">
                  <a:moveTo>
                    <a:pt x="0" y="235"/>
                  </a:moveTo>
                  <a:lnTo>
                    <a:pt x="82" y="168"/>
                  </a:lnTo>
                  <a:lnTo>
                    <a:pt x="35" y="252"/>
                  </a:lnTo>
                  <a:lnTo>
                    <a:pt x="106" y="218"/>
                  </a:lnTo>
                  <a:lnTo>
                    <a:pt x="59" y="301"/>
                  </a:lnTo>
                  <a:lnTo>
                    <a:pt x="142" y="252"/>
                  </a:lnTo>
                  <a:lnTo>
                    <a:pt x="59" y="403"/>
                  </a:lnTo>
                  <a:lnTo>
                    <a:pt x="165" y="319"/>
                  </a:lnTo>
                  <a:lnTo>
                    <a:pt x="189" y="252"/>
                  </a:lnTo>
                  <a:lnTo>
                    <a:pt x="224" y="218"/>
                  </a:lnTo>
                  <a:lnTo>
                    <a:pt x="224" y="202"/>
                  </a:lnTo>
                  <a:lnTo>
                    <a:pt x="283" y="153"/>
                  </a:lnTo>
                  <a:lnTo>
                    <a:pt x="295" y="69"/>
                  </a:lnTo>
                  <a:lnTo>
                    <a:pt x="319" y="16"/>
                  </a:lnTo>
                  <a:lnTo>
                    <a:pt x="295" y="0"/>
                  </a:lnTo>
                  <a:lnTo>
                    <a:pt x="213" y="35"/>
                  </a:lnTo>
                  <a:lnTo>
                    <a:pt x="117" y="118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3459" y="3556"/>
              <a:ext cx="39" cy="34"/>
            </a:xfrm>
            <a:custGeom>
              <a:avLst/>
              <a:gdLst>
                <a:gd name="T0" fmla="*/ 0 w 117"/>
                <a:gd name="T1" fmla="*/ 0 h 100"/>
                <a:gd name="T2" fmla="*/ 3 w 117"/>
                <a:gd name="T3" fmla="*/ 1 h 100"/>
                <a:gd name="T4" fmla="*/ 4 w 117"/>
                <a:gd name="T5" fmla="*/ 4 h 100"/>
                <a:gd name="T6" fmla="*/ 1 w 117"/>
                <a:gd name="T7" fmla="*/ 3 h 100"/>
                <a:gd name="T8" fmla="*/ 0 w 117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0"/>
                <a:gd name="T17" fmla="*/ 117 w 117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0">
                  <a:moveTo>
                    <a:pt x="0" y="0"/>
                  </a:moveTo>
                  <a:lnTo>
                    <a:pt x="71" y="32"/>
                  </a:lnTo>
                  <a:lnTo>
                    <a:pt x="117" y="100"/>
                  </a:lnTo>
                  <a:lnTo>
                    <a:pt x="25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3303" y="3445"/>
              <a:ext cx="42" cy="162"/>
            </a:xfrm>
            <a:custGeom>
              <a:avLst/>
              <a:gdLst>
                <a:gd name="T0" fmla="*/ 5 w 127"/>
                <a:gd name="T1" fmla="*/ 0 h 485"/>
                <a:gd name="T2" fmla="*/ 3 w 127"/>
                <a:gd name="T3" fmla="*/ 7 h 485"/>
                <a:gd name="T4" fmla="*/ 4 w 127"/>
                <a:gd name="T5" fmla="*/ 18 h 485"/>
                <a:gd name="T6" fmla="*/ 0 w 127"/>
                <a:gd name="T7" fmla="*/ 6 h 485"/>
                <a:gd name="T8" fmla="*/ 5 w 127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485"/>
                <a:gd name="T17" fmla="*/ 127 w 127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485">
                  <a:moveTo>
                    <a:pt x="127" y="0"/>
                  </a:moveTo>
                  <a:lnTo>
                    <a:pt x="92" y="183"/>
                  </a:lnTo>
                  <a:lnTo>
                    <a:pt x="115" y="485"/>
                  </a:lnTo>
                  <a:lnTo>
                    <a:pt x="0" y="15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3353" y="3378"/>
              <a:ext cx="67" cy="39"/>
            </a:xfrm>
            <a:custGeom>
              <a:avLst/>
              <a:gdLst>
                <a:gd name="T0" fmla="*/ 3 w 200"/>
                <a:gd name="T1" fmla="*/ 0 h 116"/>
                <a:gd name="T2" fmla="*/ 7 w 200"/>
                <a:gd name="T3" fmla="*/ 4 h 116"/>
                <a:gd name="T4" fmla="*/ 0 w 200"/>
                <a:gd name="T5" fmla="*/ 2 h 116"/>
                <a:gd name="T6" fmla="*/ 3 w 200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116"/>
                <a:gd name="T14" fmla="*/ 200 w 200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116">
                  <a:moveTo>
                    <a:pt x="94" y="0"/>
                  </a:moveTo>
                  <a:lnTo>
                    <a:pt x="200" y="116"/>
                  </a:lnTo>
                  <a:lnTo>
                    <a:pt x="0" y="48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3209" y="3445"/>
              <a:ext cx="63" cy="55"/>
            </a:xfrm>
            <a:custGeom>
              <a:avLst/>
              <a:gdLst>
                <a:gd name="T0" fmla="*/ 0 w 190"/>
                <a:gd name="T1" fmla="*/ 4 h 166"/>
                <a:gd name="T2" fmla="*/ 3 w 190"/>
                <a:gd name="T3" fmla="*/ 0 h 166"/>
                <a:gd name="T4" fmla="*/ 7 w 190"/>
                <a:gd name="T5" fmla="*/ 1 h 166"/>
                <a:gd name="T6" fmla="*/ 6 w 190"/>
                <a:gd name="T7" fmla="*/ 4 h 166"/>
                <a:gd name="T8" fmla="*/ 3 w 190"/>
                <a:gd name="T9" fmla="*/ 6 h 166"/>
                <a:gd name="T10" fmla="*/ 1 w 190"/>
                <a:gd name="T11" fmla="*/ 5 h 166"/>
                <a:gd name="T12" fmla="*/ 0 w 190"/>
                <a:gd name="T13" fmla="*/ 4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"/>
                <a:gd name="T22" fmla="*/ 0 h 166"/>
                <a:gd name="T23" fmla="*/ 190 w 190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" h="166">
                  <a:moveTo>
                    <a:pt x="0" y="116"/>
                  </a:moveTo>
                  <a:lnTo>
                    <a:pt x="94" y="0"/>
                  </a:lnTo>
                  <a:lnTo>
                    <a:pt x="190" y="33"/>
                  </a:lnTo>
                  <a:lnTo>
                    <a:pt x="152" y="100"/>
                  </a:lnTo>
                  <a:lnTo>
                    <a:pt x="82" y="166"/>
                  </a:lnTo>
                  <a:lnTo>
                    <a:pt x="36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3248" y="3194"/>
              <a:ext cx="144" cy="218"/>
            </a:xfrm>
            <a:custGeom>
              <a:avLst/>
              <a:gdLst>
                <a:gd name="T0" fmla="*/ 11 w 432"/>
                <a:gd name="T1" fmla="*/ 3 h 653"/>
                <a:gd name="T2" fmla="*/ 13 w 432"/>
                <a:gd name="T3" fmla="*/ 0 h 653"/>
                <a:gd name="T4" fmla="*/ 12 w 432"/>
                <a:gd name="T5" fmla="*/ 4 h 653"/>
                <a:gd name="T6" fmla="*/ 16 w 432"/>
                <a:gd name="T7" fmla="*/ 1 h 653"/>
                <a:gd name="T8" fmla="*/ 12 w 432"/>
                <a:gd name="T9" fmla="*/ 5 h 653"/>
                <a:gd name="T10" fmla="*/ 16 w 432"/>
                <a:gd name="T11" fmla="*/ 4 h 653"/>
                <a:gd name="T12" fmla="*/ 14 w 432"/>
                <a:gd name="T13" fmla="*/ 8 h 653"/>
                <a:gd name="T14" fmla="*/ 12 w 432"/>
                <a:gd name="T15" fmla="*/ 9 h 653"/>
                <a:gd name="T16" fmla="*/ 13 w 432"/>
                <a:gd name="T17" fmla="*/ 10 h 653"/>
                <a:gd name="T18" fmla="*/ 11 w 432"/>
                <a:gd name="T19" fmla="*/ 12 h 653"/>
                <a:gd name="T20" fmla="*/ 10 w 432"/>
                <a:gd name="T21" fmla="*/ 13 h 653"/>
                <a:gd name="T22" fmla="*/ 9 w 432"/>
                <a:gd name="T23" fmla="*/ 14 h 653"/>
                <a:gd name="T24" fmla="*/ 8 w 432"/>
                <a:gd name="T25" fmla="*/ 16 h 653"/>
                <a:gd name="T26" fmla="*/ 7 w 432"/>
                <a:gd name="T27" fmla="*/ 20 h 653"/>
                <a:gd name="T28" fmla="*/ 6 w 432"/>
                <a:gd name="T29" fmla="*/ 21 h 653"/>
                <a:gd name="T30" fmla="*/ 6 w 432"/>
                <a:gd name="T31" fmla="*/ 23 h 653"/>
                <a:gd name="T32" fmla="*/ 4 w 432"/>
                <a:gd name="T33" fmla="*/ 24 h 653"/>
                <a:gd name="T34" fmla="*/ 2 w 432"/>
                <a:gd name="T35" fmla="*/ 24 h 653"/>
                <a:gd name="T36" fmla="*/ 0 w 432"/>
                <a:gd name="T37" fmla="*/ 24 h 653"/>
                <a:gd name="T38" fmla="*/ 2 w 432"/>
                <a:gd name="T39" fmla="*/ 20 h 653"/>
                <a:gd name="T40" fmla="*/ 5 w 432"/>
                <a:gd name="T41" fmla="*/ 17 h 653"/>
                <a:gd name="T42" fmla="*/ 6 w 432"/>
                <a:gd name="T43" fmla="*/ 12 h 653"/>
                <a:gd name="T44" fmla="*/ 7 w 432"/>
                <a:gd name="T45" fmla="*/ 6 h 653"/>
                <a:gd name="T46" fmla="*/ 10 w 432"/>
                <a:gd name="T47" fmla="*/ 3 h 653"/>
                <a:gd name="T48" fmla="*/ 11 w 432"/>
                <a:gd name="T49" fmla="*/ 3 h 6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2"/>
                <a:gd name="T76" fmla="*/ 0 h 653"/>
                <a:gd name="T77" fmla="*/ 432 w 432"/>
                <a:gd name="T78" fmla="*/ 653 h 6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2" h="653">
                  <a:moveTo>
                    <a:pt x="292" y="83"/>
                  </a:moveTo>
                  <a:lnTo>
                    <a:pt x="351" y="0"/>
                  </a:lnTo>
                  <a:lnTo>
                    <a:pt x="316" y="118"/>
                  </a:lnTo>
                  <a:lnTo>
                    <a:pt x="420" y="32"/>
                  </a:lnTo>
                  <a:lnTo>
                    <a:pt x="327" y="148"/>
                  </a:lnTo>
                  <a:lnTo>
                    <a:pt x="432" y="118"/>
                  </a:lnTo>
                  <a:lnTo>
                    <a:pt x="374" y="215"/>
                  </a:lnTo>
                  <a:lnTo>
                    <a:pt x="327" y="231"/>
                  </a:lnTo>
                  <a:lnTo>
                    <a:pt x="339" y="281"/>
                  </a:lnTo>
                  <a:lnTo>
                    <a:pt x="292" y="314"/>
                  </a:lnTo>
                  <a:lnTo>
                    <a:pt x="280" y="348"/>
                  </a:lnTo>
                  <a:lnTo>
                    <a:pt x="245" y="368"/>
                  </a:lnTo>
                  <a:lnTo>
                    <a:pt x="208" y="432"/>
                  </a:lnTo>
                  <a:lnTo>
                    <a:pt x="199" y="552"/>
                  </a:lnTo>
                  <a:lnTo>
                    <a:pt x="165" y="568"/>
                  </a:lnTo>
                  <a:lnTo>
                    <a:pt x="151" y="617"/>
                  </a:lnTo>
                  <a:lnTo>
                    <a:pt x="118" y="653"/>
                  </a:lnTo>
                  <a:lnTo>
                    <a:pt x="58" y="653"/>
                  </a:lnTo>
                  <a:lnTo>
                    <a:pt x="0" y="653"/>
                  </a:lnTo>
                  <a:lnTo>
                    <a:pt x="46" y="552"/>
                  </a:lnTo>
                  <a:lnTo>
                    <a:pt x="128" y="466"/>
                  </a:lnTo>
                  <a:lnTo>
                    <a:pt x="165" y="332"/>
                  </a:lnTo>
                  <a:lnTo>
                    <a:pt x="199" y="165"/>
                  </a:lnTo>
                  <a:lnTo>
                    <a:pt x="257" y="83"/>
                  </a:lnTo>
                  <a:lnTo>
                    <a:pt x="292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2932" y="3060"/>
              <a:ext cx="547" cy="390"/>
            </a:xfrm>
            <a:custGeom>
              <a:avLst/>
              <a:gdLst>
                <a:gd name="T0" fmla="*/ 0 w 1641"/>
                <a:gd name="T1" fmla="*/ 43 h 1170"/>
                <a:gd name="T2" fmla="*/ 1 w 1641"/>
                <a:gd name="T3" fmla="*/ 43 h 1170"/>
                <a:gd name="T4" fmla="*/ 3 w 1641"/>
                <a:gd name="T5" fmla="*/ 41 h 1170"/>
                <a:gd name="T6" fmla="*/ 5 w 1641"/>
                <a:gd name="T7" fmla="*/ 40 h 1170"/>
                <a:gd name="T8" fmla="*/ 6 w 1641"/>
                <a:gd name="T9" fmla="*/ 38 h 1170"/>
                <a:gd name="T10" fmla="*/ 9 w 1641"/>
                <a:gd name="T11" fmla="*/ 37 h 1170"/>
                <a:gd name="T12" fmla="*/ 10 w 1641"/>
                <a:gd name="T13" fmla="*/ 34 h 1170"/>
                <a:gd name="T14" fmla="*/ 12 w 1641"/>
                <a:gd name="T15" fmla="*/ 33 h 1170"/>
                <a:gd name="T16" fmla="*/ 13 w 1641"/>
                <a:gd name="T17" fmla="*/ 32 h 1170"/>
                <a:gd name="T18" fmla="*/ 17 w 1641"/>
                <a:gd name="T19" fmla="*/ 30 h 1170"/>
                <a:gd name="T20" fmla="*/ 20 w 1641"/>
                <a:gd name="T21" fmla="*/ 28 h 1170"/>
                <a:gd name="T22" fmla="*/ 21 w 1641"/>
                <a:gd name="T23" fmla="*/ 28 h 1170"/>
                <a:gd name="T24" fmla="*/ 24 w 1641"/>
                <a:gd name="T25" fmla="*/ 26 h 1170"/>
                <a:gd name="T26" fmla="*/ 26 w 1641"/>
                <a:gd name="T27" fmla="*/ 26 h 1170"/>
                <a:gd name="T28" fmla="*/ 28 w 1641"/>
                <a:gd name="T29" fmla="*/ 25 h 1170"/>
                <a:gd name="T30" fmla="*/ 30 w 1641"/>
                <a:gd name="T31" fmla="*/ 27 h 1170"/>
                <a:gd name="T32" fmla="*/ 30 w 1641"/>
                <a:gd name="T33" fmla="*/ 23 h 1170"/>
                <a:gd name="T34" fmla="*/ 32 w 1641"/>
                <a:gd name="T35" fmla="*/ 25 h 1170"/>
                <a:gd name="T36" fmla="*/ 32 w 1641"/>
                <a:gd name="T37" fmla="*/ 22 h 1170"/>
                <a:gd name="T38" fmla="*/ 35 w 1641"/>
                <a:gd name="T39" fmla="*/ 22 h 1170"/>
                <a:gd name="T40" fmla="*/ 35 w 1641"/>
                <a:gd name="T41" fmla="*/ 19 h 1170"/>
                <a:gd name="T42" fmla="*/ 38 w 1641"/>
                <a:gd name="T43" fmla="*/ 17 h 1170"/>
                <a:gd name="T44" fmla="*/ 40 w 1641"/>
                <a:gd name="T45" fmla="*/ 14 h 1170"/>
                <a:gd name="T46" fmla="*/ 43 w 1641"/>
                <a:gd name="T47" fmla="*/ 10 h 1170"/>
                <a:gd name="T48" fmla="*/ 46 w 1641"/>
                <a:gd name="T49" fmla="*/ 7 h 1170"/>
                <a:gd name="T50" fmla="*/ 49 w 1641"/>
                <a:gd name="T51" fmla="*/ 6 h 1170"/>
                <a:gd name="T52" fmla="*/ 48 w 1641"/>
                <a:gd name="T53" fmla="*/ 8 h 1170"/>
                <a:gd name="T54" fmla="*/ 51 w 1641"/>
                <a:gd name="T55" fmla="*/ 8 h 1170"/>
                <a:gd name="T56" fmla="*/ 49 w 1641"/>
                <a:gd name="T57" fmla="*/ 11 h 1170"/>
                <a:gd name="T58" fmla="*/ 51 w 1641"/>
                <a:gd name="T59" fmla="*/ 11 h 1170"/>
                <a:gd name="T60" fmla="*/ 50 w 1641"/>
                <a:gd name="T61" fmla="*/ 14 h 1170"/>
                <a:gd name="T62" fmla="*/ 52 w 1641"/>
                <a:gd name="T63" fmla="*/ 13 h 1170"/>
                <a:gd name="T64" fmla="*/ 53 w 1641"/>
                <a:gd name="T65" fmla="*/ 16 h 1170"/>
                <a:gd name="T66" fmla="*/ 55 w 1641"/>
                <a:gd name="T67" fmla="*/ 15 h 1170"/>
                <a:gd name="T68" fmla="*/ 56 w 1641"/>
                <a:gd name="T69" fmla="*/ 18 h 1170"/>
                <a:gd name="T70" fmla="*/ 58 w 1641"/>
                <a:gd name="T71" fmla="*/ 14 h 1170"/>
                <a:gd name="T72" fmla="*/ 60 w 1641"/>
                <a:gd name="T73" fmla="*/ 14 h 1170"/>
                <a:gd name="T74" fmla="*/ 59 w 1641"/>
                <a:gd name="T75" fmla="*/ 12 h 1170"/>
                <a:gd name="T76" fmla="*/ 61 w 1641"/>
                <a:gd name="T77" fmla="*/ 10 h 1170"/>
                <a:gd name="T78" fmla="*/ 59 w 1641"/>
                <a:gd name="T79" fmla="*/ 9 h 1170"/>
                <a:gd name="T80" fmla="*/ 60 w 1641"/>
                <a:gd name="T81" fmla="*/ 6 h 1170"/>
                <a:gd name="T82" fmla="*/ 57 w 1641"/>
                <a:gd name="T83" fmla="*/ 7 h 1170"/>
                <a:gd name="T84" fmla="*/ 58 w 1641"/>
                <a:gd name="T85" fmla="*/ 4 h 1170"/>
                <a:gd name="T86" fmla="*/ 56 w 1641"/>
                <a:gd name="T87" fmla="*/ 2 h 1170"/>
                <a:gd name="T88" fmla="*/ 56 w 1641"/>
                <a:gd name="T89" fmla="*/ 0 h 1170"/>
                <a:gd name="T90" fmla="*/ 52 w 1641"/>
                <a:gd name="T91" fmla="*/ 1 h 1170"/>
                <a:gd name="T92" fmla="*/ 50 w 1641"/>
                <a:gd name="T93" fmla="*/ 1 h 1170"/>
                <a:gd name="T94" fmla="*/ 45 w 1641"/>
                <a:gd name="T95" fmla="*/ 5 h 1170"/>
                <a:gd name="T96" fmla="*/ 31 w 1641"/>
                <a:gd name="T97" fmla="*/ 19 h 1170"/>
                <a:gd name="T98" fmla="*/ 25 w 1641"/>
                <a:gd name="T99" fmla="*/ 23 h 1170"/>
                <a:gd name="T100" fmla="*/ 17 w 1641"/>
                <a:gd name="T101" fmla="*/ 28 h 1170"/>
                <a:gd name="T102" fmla="*/ 12 w 1641"/>
                <a:gd name="T103" fmla="*/ 29 h 1170"/>
                <a:gd name="T104" fmla="*/ 7 w 1641"/>
                <a:gd name="T105" fmla="*/ 35 h 1170"/>
                <a:gd name="T106" fmla="*/ 0 w 1641"/>
                <a:gd name="T107" fmla="*/ 41 h 1170"/>
                <a:gd name="T108" fmla="*/ 0 w 1641"/>
                <a:gd name="T109" fmla="*/ 43 h 11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1"/>
                <a:gd name="T166" fmla="*/ 0 h 1170"/>
                <a:gd name="T167" fmla="*/ 1641 w 1641"/>
                <a:gd name="T168" fmla="*/ 1170 h 11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1" h="1170">
                  <a:moveTo>
                    <a:pt x="0" y="1170"/>
                  </a:moveTo>
                  <a:lnTo>
                    <a:pt x="35" y="1170"/>
                  </a:lnTo>
                  <a:lnTo>
                    <a:pt x="68" y="1106"/>
                  </a:lnTo>
                  <a:lnTo>
                    <a:pt x="139" y="1071"/>
                  </a:lnTo>
                  <a:lnTo>
                    <a:pt x="173" y="1020"/>
                  </a:lnTo>
                  <a:lnTo>
                    <a:pt x="244" y="987"/>
                  </a:lnTo>
                  <a:lnTo>
                    <a:pt x="278" y="920"/>
                  </a:lnTo>
                  <a:lnTo>
                    <a:pt x="325" y="888"/>
                  </a:lnTo>
                  <a:lnTo>
                    <a:pt x="349" y="854"/>
                  </a:lnTo>
                  <a:lnTo>
                    <a:pt x="457" y="819"/>
                  </a:lnTo>
                  <a:lnTo>
                    <a:pt x="528" y="751"/>
                  </a:lnTo>
                  <a:lnTo>
                    <a:pt x="573" y="751"/>
                  </a:lnTo>
                  <a:lnTo>
                    <a:pt x="642" y="702"/>
                  </a:lnTo>
                  <a:lnTo>
                    <a:pt x="713" y="702"/>
                  </a:lnTo>
                  <a:lnTo>
                    <a:pt x="748" y="669"/>
                  </a:lnTo>
                  <a:lnTo>
                    <a:pt x="819" y="717"/>
                  </a:lnTo>
                  <a:lnTo>
                    <a:pt x="806" y="618"/>
                  </a:lnTo>
                  <a:lnTo>
                    <a:pt x="867" y="669"/>
                  </a:lnTo>
                  <a:lnTo>
                    <a:pt x="855" y="602"/>
                  </a:lnTo>
                  <a:lnTo>
                    <a:pt x="936" y="584"/>
                  </a:lnTo>
                  <a:lnTo>
                    <a:pt x="936" y="521"/>
                  </a:lnTo>
                  <a:lnTo>
                    <a:pt x="1021" y="452"/>
                  </a:lnTo>
                  <a:lnTo>
                    <a:pt x="1090" y="369"/>
                  </a:lnTo>
                  <a:lnTo>
                    <a:pt x="1157" y="267"/>
                  </a:lnTo>
                  <a:lnTo>
                    <a:pt x="1253" y="185"/>
                  </a:lnTo>
                  <a:lnTo>
                    <a:pt x="1335" y="168"/>
                  </a:lnTo>
                  <a:lnTo>
                    <a:pt x="1288" y="217"/>
                  </a:lnTo>
                  <a:lnTo>
                    <a:pt x="1381" y="217"/>
                  </a:lnTo>
                  <a:lnTo>
                    <a:pt x="1323" y="284"/>
                  </a:lnTo>
                  <a:lnTo>
                    <a:pt x="1381" y="284"/>
                  </a:lnTo>
                  <a:lnTo>
                    <a:pt x="1347" y="385"/>
                  </a:lnTo>
                  <a:lnTo>
                    <a:pt x="1417" y="352"/>
                  </a:lnTo>
                  <a:lnTo>
                    <a:pt x="1428" y="420"/>
                  </a:lnTo>
                  <a:lnTo>
                    <a:pt x="1477" y="403"/>
                  </a:lnTo>
                  <a:lnTo>
                    <a:pt x="1523" y="486"/>
                  </a:lnTo>
                  <a:lnTo>
                    <a:pt x="1558" y="385"/>
                  </a:lnTo>
                  <a:lnTo>
                    <a:pt x="1618" y="369"/>
                  </a:lnTo>
                  <a:lnTo>
                    <a:pt x="1582" y="319"/>
                  </a:lnTo>
                  <a:lnTo>
                    <a:pt x="1641" y="267"/>
                  </a:lnTo>
                  <a:lnTo>
                    <a:pt x="1595" y="233"/>
                  </a:lnTo>
                  <a:lnTo>
                    <a:pt x="1630" y="168"/>
                  </a:lnTo>
                  <a:lnTo>
                    <a:pt x="1546" y="185"/>
                  </a:lnTo>
                  <a:lnTo>
                    <a:pt x="1570" y="99"/>
                  </a:lnTo>
                  <a:lnTo>
                    <a:pt x="1512" y="49"/>
                  </a:lnTo>
                  <a:lnTo>
                    <a:pt x="1523" y="0"/>
                  </a:lnTo>
                  <a:lnTo>
                    <a:pt x="1417" y="17"/>
                  </a:lnTo>
                  <a:lnTo>
                    <a:pt x="1347" y="17"/>
                  </a:lnTo>
                  <a:lnTo>
                    <a:pt x="1206" y="134"/>
                  </a:lnTo>
                  <a:lnTo>
                    <a:pt x="843" y="521"/>
                  </a:lnTo>
                  <a:lnTo>
                    <a:pt x="688" y="618"/>
                  </a:lnTo>
                  <a:lnTo>
                    <a:pt x="469" y="751"/>
                  </a:lnTo>
                  <a:lnTo>
                    <a:pt x="325" y="771"/>
                  </a:lnTo>
                  <a:lnTo>
                    <a:pt x="197" y="938"/>
                  </a:lnTo>
                  <a:lnTo>
                    <a:pt x="0" y="1120"/>
                  </a:lnTo>
                  <a:lnTo>
                    <a:pt x="0" y="117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1843" y="3406"/>
              <a:ext cx="1053" cy="831"/>
            </a:xfrm>
            <a:custGeom>
              <a:avLst/>
              <a:gdLst>
                <a:gd name="T0" fmla="*/ 5 w 3157"/>
                <a:gd name="T1" fmla="*/ 33 h 2493"/>
                <a:gd name="T2" fmla="*/ 11 w 3157"/>
                <a:gd name="T3" fmla="*/ 29 h 2493"/>
                <a:gd name="T4" fmla="*/ 20 w 3157"/>
                <a:gd name="T5" fmla="*/ 15 h 2493"/>
                <a:gd name="T6" fmla="*/ 27 w 3157"/>
                <a:gd name="T7" fmla="*/ 10 h 2493"/>
                <a:gd name="T8" fmla="*/ 40 w 3157"/>
                <a:gd name="T9" fmla="*/ 7 h 2493"/>
                <a:gd name="T10" fmla="*/ 60 w 3157"/>
                <a:gd name="T11" fmla="*/ 3 h 2493"/>
                <a:gd name="T12" fmla="*/ 78 w 3157"/>
                <a:gd name="T13" fmla="*/ 0 h 2493"/>
                <a:gd name="T14" fmla="*/ 85 w 3157"/>
                <a:gd name="T15" fmla="*/ 0 h 2493"/>
                <a:gd name="T16" fmla="*/ 97 w 3157"/>
                <a:gd name="T17" fmla="*/ 0 h 2493"/>
                <a:gd name="T18" fmla="*/ 107 w 3157"/>
                <a:gd name="T19" fmla="*/ 5 h 2493"/>
                <a:gd name="T20" fmla="*/ 117 w 3157"/>
                <a:gd name="T21" fmla="*/ 13 h 2493"/>
                <a:gd name="T22" fmla="*/ 115 w 3157"/>
                <a:gd name="T23" fmla="*/ 15 h 2493"/>
                <a:gd name="T24" fmla="*/ 111 w 3157"/>
                <a:gd name="T25" fmla="*/ 15 h 2493"/>
                <a:gd name="T26" fmla="*/ 108 w 3157"/>
                <a:gd name="T27" fmla="*/ 14 h 2493"/>
                <a:gd name="T28" fmla="*/ 102 w 3157"/>
                <a:gd name="T29" fmla="*/ 13 h 2493"/>
                <a:gd name="T30" fmla="*/ 83 w 3157"/>
                <a:gd name="T31" fmla="*/ 20 h 2493"/>
                <a:gd name="T32" fmla="*/ 90 w 3157"/>
                <a:gd name="T33" fmla="*/ 29 h 2493"/>
                <a:gd name="T34" fmla="*/ 95 w 3157"/>
                <a:gd name="T35" fmla="*/ 33 h 2493"/>
                <a:gd name="T36" fmla="*/ 95 w 3157"/>
                <a:gd name="T37" fmla="*/ 37 h 2493"/>
                <a:gd name="T38" fmla="*/ 94 w 3157"/>
                <a:gd name="T39" fmla="*/ 40 h 2493"/>
                <a:gd name="T40" fmla="*/ 86 w 3157"/>
                <a:gd name="T41" fmla="*/ 40 h 2493"/>
                <a:gd name="T42" fmla="*/ 79 w 3157"/>
                <a:gd name="T43" fmla="*/ 36 h 2493"/>
                <a:gd name="T44" fmla="*/ 82 w 3157"/>
                <a:gd name="T45" fmla="*/ 25 h 2493"/>
                <a:gd name="T46" fmla="*/ 79 w 3157"/>
                <a:gd name="T47" fmla="*/ 19 h 2493"/>
                <a:gd name="T48" fmla="*/ 74 w 3157"/>
                <a:gd name="T49" fmla="*/ 20 h 2493"/>
                <a:gd name="T50" fmla="*/ 72 w 3157"/>
                <a:gd name="T51" fmla="*/ 23 h 2493"/>
                <a:gd name="T52" fmla="*/ 77 w 3157"/>
                <a:gd name="T53" fmla="*/ 28 h 2493"/>
                <a:gd name="T54" fmla="*/ 74 w 3157"/>
                <a:gd name="T55" fmla="*/ 34 h 2493"/>
                <a:gd name="T56" fmla="*/ 66 w 3157"/>
                <a:gd name="T57" fmla="*/ 35 h 2493"/>
                <a:gd name="T58" fmla="*/ 56 w 3157"/>
                <a:gd name="T59" fmla="*/ 38 h 2493"/>
                <a:gd name="T60" fmla="*/ 41 w 3157"/>
                <a:gd name="T61" fmla="*/ 31 h 2493"/>
                <a:gd name="T62" fmla="*/ 34 w 3157"/>
                <a:gd name="T63" fmla="*/ 37 h 2493"/>
                <a:gd name="T64" fmla="*/ 22 w 3157"/>
                <a:gd name="T65" fmla="*/ 70 h 2493"/>
                <a:gd name="T66" fmla="*/ 1 w 3157"/>
                <a:gd name="T67" fmla="*/ 92 h 2493"/>
                <a:gd name="T68" fmla="*/ 0 w 3157"/>
                <a:gd name="T69" fmla="*/ 39 h 2493"/>
                <a:gd name="T70" fmla="*/ 5 w 3157"/>
                <a:gd name="T71" fmla="*/ 33 h 24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57"/>
                <a:gd name="T109" fmla="*/ 0 h 2493"/>
                <a:gd name="T110" fmla="*/ 3157 w 3157"/>
                <a:gd name="T111" fmla="*/ 2493 h 24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57" h="2493">
                  <a:moveTo>
                    <a:pt x="129" y="886"/>
                  </a:moveTo>
                  <a:lnTo>
                    <a:pt x="294" y="788"/>
                  </a:lnTo>
                  <a:lnTo>
                    <a:pt x="540" y="418"/>
                  </a:lnTo>
                  <a:lnTo>
                    <a:pt x="717" y="268"/>
                  </a:lnTo>
                  <a:lnTo>
                    <a:pt x="1081" y="183"/>
                  </a:lnTo>
                  <a:lnTo>
                    <a:pt x="1622" y="69"/>
                  </a:lnTo>
                  <a:lnTo>
                    <a:pt x="2114" y="0"/>
                  </a:lnTo>
                  <a:lnTo>
                    <a:pt x="2288" y="0"/>
                  </a:lnTo>
                  <a:lnTo>
                    <a:pt x="2608" y="0"/>
                  </a:lnTo>
                  <a:lnTo>
                    <a:pt x="2887" y="133"/>
                  </a:lnTo>
                  <a:lnTo>
                    <a:pt x="3157" y="351"/>
                  </a:lnTo>
                  <a:lnTo>
                    <a:pt x="3099" y="402"/>
                  </a:lnTo>
                  <a:lnTo>
                    <a:pt x="2981" y="418"/>
                  </a:lnTo>
                  <a:lnTo>
                    <a:pt x="2899" y="386"/>
                  </a:lnTo>
                  <a:lnTo>
                    <a:pt x="2756" y="351"/>
                  </a:lnTo>
                  <a:lnTo>
                    <a:pt x="2241" y="535"/>
                  </a:lnTo>
                  <a:lnTo>
                    <a:pt x="2416" y="788"/>
                  </a:lnTo>
                  <a:lnTo>
                    <a:pt x="2547" y="886"/>
                  </a:lnTo>
                  <a:lnTo>
                    <a:pt x="2570" y="1004"/>
                  </a:lnTo>
                  <a:lnTo>
                    <a:pt x="2525" y="1071"/>
                  </a:lnTo>
                  <a:lnTo>
                    <a:pt x="2323" y="1071"/>
                  </a:lnTo>
                  <a:lnTo>
                    <a:pt x="2126" y="969"/>
                  </a:lnTo>
                  <a:lnTo>
                    <a:pt x="2218" y="671"/>
                  </a:lnTo>
                  <a:lnTo>
                    <a:pt x="2126" y="501"/>
                  </a:lnTo>
                  <a:lnTo>
                    <a:pt x="1995" y="552"/>
                  </a:lnTo>
                  <a:lnTo>
                    <a:pt x="1936" y="620"/>
                  </a:lnTo>
                  <a:lnTo>
                    <a:pt x="2068" y="754"/>
                  </a:lnTo>
                  <a:lnTo>
                    <a:pt x="1995" y="918"/>
                  </a:lnTo>
                  <a:lnTo>
                    <a:pt x="1784" y="953"/>
                  </a:lnTo>
                  <a:lnTo>
                    <a:pt x="1503" y="1021"/>
                  </a:lnTo>
                  <a:lnTo>
                    <a:pt x="1103" y="836"/>
                  </a:lnTo>
                  <a:lnTo>
                    <a:pt x="905" y="1004"/>
                  </a:lnTo>
                  <a:lnTo>
                    <a:pt x="587" y="1890"/>
                  </a:lnTo>
                  <a:lnTo>
                    <a:pt x="35" y="2493"/>
                  </a:lnTo>
                  <a:lnTo>
                    <a:pt x="0" y="1052"/>
                  </a:lnTo>
                  <a:lnTo>
                    <a:pt x="129" y="886"/>
                  </a:lnTo>
                  <a:close/>
                </a:path>
              </a:pathLst>
            </a:custGeom>
            <a:solidFill>
              <a:srgbClr val="FFC281"/>
            </a:solidFill>
            <a:ln w="0">
              <a:solidFill>
                <a:srgbClr val="FFC28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1837" y="3640"/>
              <a:ext cx="160" cy="245"/>
            </a:xfrm>
            <a:custGeom>
              <a:avLst/>
              <a:gdLst>
                <a:gd name="T0" fmla="*/ 14 w 479"/>
                <a:gd name="T1" fmla="*/ 4 h 734"/>
                <a:gd name="T2" fmla="*/ 8 w 479"/>
                <a:gd name="T3" fmla="*/ 9 h 734"/>
                <a:gd name="T4" fmla="*/ 3 w 479"/>
                <a:gd name="T5" fmla="*/ 15 h 734"/>
                <a:gd name="T6" fmla="*/ 0 w 479"/>
                <a:gd name="T7" fmla="*/ 19 h 734"/>
                <a:gd name="T8" fmla="*/ 0 w 479"/>
                <a:gd name="T9" fmla="*/ 25 h 734"/>
                <a:gd name="T10" fmla="*/ 2 w 479"/>
                <a:gd name="T11" fmla="*/ 27 h 734"/>
                <a:gd name="T12" fmla="*/ 2 w 479"/>
                <a:gd name="T13" fmla="*/ 21 h 734"/>
                <a:gd name="T14" fmla="*/ 4 w 479"/>
                <a:gd name="T15" fmla="*/ 22 h 734"/>
                <a:gd name="T16" fmla="*/ 4 w 479"/>
                <a:gd name="T17" fmla="*/ 18 h 734"/>
                <a:gd name="T18" fmla="*/ 6 w 479"/>
                <a:gd name="T19" fmla="*/ 19 h 734"/>
                <a:gd name="T20" fmla="*/ 6 w 479"/>
                <a:gd name="T21" fmla="*/ 15 h 734"/>
                <a:gd name="T22" fmla="*/ 9 w 479"/>
                <a:gd name="T23" fmla="*/ 15 h 734"/>
                <a:gd name="T24" fmla="*/ 9 w 479"/>
                <a:gd name="T25" fmla="*/ 12 h 734"/>
                <a:gd name="T26" fmla="*/ 11 w 479"/>
                <a:gd name="T27" fmla="*/ 10 h 734"/>
                <a:gd name="T28" fmla="*/ 12 w 479"/>
                <a:gd name="T29" fmla="*/ 8 h 734"/>
                <a:gd name="T30" fmla="*/ 14 w 479"/>
                <a:gd name="T31" fmla="*/ 6 h 734"/>
                <a:gd name="T32" fmla="*/ 15 w 479"/>
                <a:gd name="T33" fmla="*/ 3 h 734"/>
                <a:gd name="T34" fmla="*/ 18 w 479"/>
                <a:gd name="T35" fmla="*/ 0 h 734"/>
                <a:gd name="T36" fmla="*/ 14 w 479"/>
                <a:gd name="T37" fmla="*/ 4 h 7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9"/>
                <a:gd name="T58" fmla="*/ 0 h 734"/>
                <a:gd name="T59" fmla="*/ 479 w 479"/>
                <a:gd name="T60" fmla="*/ 734 h 7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9" h="734">
                  <a:moveTo>
                    <a:pt x="385" y="97"/>
                  </a:moveTo>
                  <a:lnTo>
                    <a:pt x="208" y="249"/>
                  </a:lnTo>
                  <a:lnTo>
                    <a:pt x="80" y="399"/>
                  </a:lnTo>
                  <a:lnTo>
                    <a:pt x="8" y="500"/>
                  </a:lnTo>
                  <a:lnTo>
                    <a:pt x="0" y="684"/>
                  </a:lnTo>
                  <a:lnTo>
                    <a:pt x="54" y="734"/>
                  </a:lnTo>
                  <a:lnTo>
                    <a:pt x="54" y="567"/>
                  </a:lnTo>
                  <a:lnTo>
                    <a:pt x="114" y="600"/>
                  </a:lnTo>
                  <a:lnTo>
                    <a:pt x="114" y="485"/>
                  </a:lnTo>
                  <a:lnTo>
                    <a:pt x="172" y="516"/>
                  </a:lnTo>
                  <a:lnTo>
                    <a:pt x="161" y="399"/>
                  </a:lnTo>
                  <a:lnTo>
                    <a:pt x="232" y="399"/>
                  </a:lnTo>
                  <a:lnTo>
                    <a:pt x="243" y="317"/>
                  </a:lnTo>
                  <a:lnTo>
                    <a:pt x="302" y="283"/>
                  </a:lnTo>
                  <a:lnTo>
                    <a:pt x="313" y="214"/>
                  </a:lnTo>
                  <a:lnTo>
                    <a:pt x="385" y="164"/>
                  </a:lnTo>
                  <a:lnTo>
                    <a:pt x="409" y="84"/>
                  </a:lnTo>
                  <a:lnTo>
                    <a:pt x="479" y="0"/>
                  </a:lnTo>
                  <a:lnTo>
                    <a:pt x="385" y="9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2012" y="3528"/>
              <a:ext cx="133" cy="107"/>
            </a:xfrm>
            <a:custGeom>
              <a:avLst/>
              <a:gdLst>
                <a:gd name="T0" fmla="*/ 5 w 398"/>
                <a:gd name="T1" fmla="*/ 3 h 320"/>
                <a:gd name="T2" fmla="*/ 7 w 398"/>
                <a:gd name="T3" fmla="*/ 0 h 320"/>
                <a:gd name="T4" fmla="*/ 7 w 398"/>
                <a:gd name="T5" fmla="*/ 1 h 320"/>
                <a:gd name="T6" fmla="*/ 10 w 398"/>
                <a:gd name="T7" fmla="*/ 1 h 320"/>
                <a:gd name="T8" fmla="*/ 10 w 398"/>
                <a:gd name="T9" fmla="*/ 2 h 320"/>
                <a:gd name="T10" fmla="*/ 13 w 398"/>
                <a:gd name="T11" fmla="*/ 1 h 320"/>
                <a:gd name="T12" fmla="*/ 13 w 398"/>
                <a:gd name="T13" fmla="*/ 4 h 320"/>
                <a:gd name="T14" fmla="*/ 15 w 398"/>
                <a:gd name="T15" fmla="*/ 4 h 320"/>
                <a:gd name="T16" fmla="*/ 10 w 398"/>
                <a:gd name="T17" fmla="*/ 7 h 320"/>
                <a:gd name="T18" fmla="*/ 9 w 398"/>
                <a:gd name="T19" fmla="*/ 7 h 320"/>
                <a:gd name="T20" fmla="*/ 7 w 398"/>
                <a:gd name="T21" fmla="*/ 10 h 320"/>
                <a:gd name="T22" fmla="*/ 6 w 398"/>
                <a:gd name="T23" fmla="*/ 7 h 320"/>
                <a:gd name="T24" fmla="*/ 3 w 398"/>
                <a:gd name="T25" fmla="*/ 11 h 320"/>
                <a:gd name="T26" fmla="*/ 3 w 398"/>
                <a:gd name="T27" fmla="*/ 9 h 320"/>
                <a:gd name="T28" fmla="*/ 0 w 398"/>
                <a:gd name="T29" fmla="*/ 12 h 320"/>
                <a:gd name="T30" fmla="*/ 0 w 398"/>
                <a:gd name="T31" fmla="*/ 9 h 320"/>
                <a:gd name="T32" fmla="*/ 2 w 398"/>
                <a:gd name="T33" fmla="*/ 5 h 320"/>
                <a:gd name="T34" fmla="*/ 5 w 398"/>
                <a:gd name="T35" fmla="*/ 3 h 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8"/>
                <a:gd name="T55" fmla="*/ 0 h 320"/>
                <a:gd name="T56" fmla="*/ 398 w 398"/>
                <a:gd name="T57" fmla="*/ 320 h 3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8" h="320">
                  <a:moveTo>
                    <a:pt x="127" y="85"/>
                  </a:moveTo>
                  <a:lnTo>
                    <a:pt x="197" y="0"/>
                  </a:lnTo>
                  <a:lnTo>
                    <a:pt x="197" y="35"/>
                  </a:lnTo>
                  <a:lnTo>
                    <a:pt x="257" y="19"/>
                  </a:lnTo>
                  <a:lnTo>
                    <a:pt x="280" y="51"/>
                  </a:lnTo>
                  <a:lnTo>
                    <a:pt x="352" y="35"/>
                  </a:lnTo>
                  <a:lnTo>
                    <a:pt x="340" y="101"/>
                  </a:lnTo>
                  <a:lnTo>
                    <a:pt x="398" y="101"/>
                  </a:lnTo>
                  <a:lnTo>
                    <a:pt x="280" y="200"/>
                  </a:lnTo>
                  <a:lnTo>
                    <a:pt x="233" y="185"/>
                  </a:lnTo>
                  <a:lnTo>
                    <a:pt x="185" y="270"/>
                  </a:lnTo>
                  <a:lnTo>
                    <a:pt x="161" y="200"/>
                  </a:lnTo>
                  <a:lnTo>
                    <a:pt x="92" y="286"/>
                  </a:lnTo>
                  <a:lnTo>
                    <a:pt x="68" y="236"/>
                  </a:lnTo>
                  <a:lnTo>
                    <a:pt x="0" y="320"/>
                  </a:lnTo>
                  <a:lnTo>
                    <a:pt x="11" y="236"/>
                  </a:lnTo>
                  <a:lnTo>
                    <a:pt x="57" y="134"/>
                  </a:lnTo>
                  <a:lnTo>
                    <a:pt x="127" y="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2294" y="3472"/>
              <a:ext cx="86" cy="78"/>
            </a:xfrm>
            <a:custGeom>
              <a:avLst/>
              <a:gdLst>
                <a:gd name="T0" fmla="*/ 0 w 260"/>
                <a:gd name="T1" fmla="*/ 3 h 235"/>
                <a:gd name="T2" fmla="*/ 3 w 260"/>
                <a:gd name="T3" fmla="*/ 0 h 235"/>
                <a:gd name="T4" fmla="*/ 3 w 260"/>
                <a:gd name="T5" fmla="*/ 2 h 235"/>
                <a:gd name="T6" fmla="*/ 6 w 260"/>
                <a:gd name="T7" fmla="*/ 1 h 235"/>
                <a:gd name="T8" fmla="*/ 6 w 260"/>
                <a:gd name="T9" fmla="*/ 3 h 235"/>
                <a:gd name="T10" fmla="*/ 8 w 260"/>
                <a:gd name="T11" fmla="*/ 3 h 235"/>
                <a:gd name="T12" fmla="*/ 7 w 260"/>
                <a:gd name="T13" fmla="*/ 5 h 235"/>
                <a:gd name="T14" fmla="*/ 9 w 260"/>
                <a:gd name="T15" fmla="*/ 6 h 235"/>
                <a:gd name="T16" fmla="*/ 6 w 260"/>
                <a:gd name="T17" fmla="*/ 9 h 235"/>
                <a:gd name="T18" fmla="*/ 5 w 260"/>
                <a:gd name="T19" fmla="*/ 7 h 235"/>
                <a:gd name="T20" fmla="*/ 3 w 260"/>
                <a:gd name="T21" fmla="*/ 9 h 235"/>
                <a:gd name="T22" fmla="*/ 4 w 260"/>
                <a:gd name="T23" fmla="*/ 6 h 235"/>
                <a:gd name="T24" fmla="*/ 1 w 260"/>
                <a:gd name="T25" fmla="*/ 7 h 235"/>
                <a:gd name="T26" fmla="*/ 2 w 260"/>
                <a:gd name="T27" fmla="*/ 5 h 235"/>
                <a:gd name="T28" fmla="*/ 0 w 260"/>
                <a:gd name="T29" fmla="*/ 5 h 235"/>
                <a:gd name="T30" fmla="*/ 1 w 260"/>
                <a:gd name="T31" fmla="*/ 3 h 235"/>
                <a:gd name="T32" fmla="*/ 0 w 260"/>
                <a:gd name="T33" fmla="*/ 3 h 2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0"/>
                <a:gd name="T52" fmla="*/ 0 h 235"/>
                <a:gd name="T53" fmla="*/ 260 w 260"/>
                <a:gd name="T54" fmla="*/ 235 h 2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0" h="235">
                  <a:moveTo>
                    <a:pt x="12" y="69"/>
                  </a:moveTo>
                  <a:lnTo>
                    <a:pt x="94" y="0"/>
                  </a:lnTo>
                  <a:lnTo>
                    <a:pt x="82" y="51"/>
                  </a:lnTo>
                  <a:lnTo>
                    <a:pt x="175" y="19"/>
                  </a:lnTo>
                  <a:lnTo>
                    <a:pt x="152" y="85"/>
                  </a:lnTo>
                  <a:lnTo>
                    <a:pt x="234" y="69"/>
                  </a:lnTo>
                  <a:lnTo>
                    <a:pt x="200" y="134"/>
                  </a:lnTo>
                  <a:lnTo>
                    <a:pt x="260" y="168"/>
                  </a:lnTo>
                  <a:lnTo>
                    <a:pt x="175" y="235"/>
                  </a:lnTo>
                  <a:lnTo>
                    <a:pt x="140" y="203"/>
                  </a:lnTo>
                  <a:lnTo>
                    <a:pt x="71" y="235"/>
                  </a:lnTo>
                  <a:lnTo>
                    <a:pt x="117" y="168"/>
                  </a:lnTo>
                  <a:lnTo>
                    <a:pt x="35" y="203"/>
                  </a:lnTo>
                  <a:lnTo>
                    <a:pt x="59" y="134"/>
                  </a:lnTo>
                  <a:lnTo>
                    <a:pt x="0" y="134"/>
                  </a:lnTo>
                  <a:lnTo>
                    <a:pt x="23" y="85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>
              <a:off x="2384" y="3445"/>
              <a:ext cx="329" cy="89"/>
            </a:xfrm>
            <a:custGeom>
              <a:avLst/>
              <a:gdLst>
                <a:gd name="T0" fmla="*/ 5 w 986"/>
                <a:gd name="T1" fmla="*/ 1 h 268"/>
                <a:gd name="T2" fmla="*/ 10 w 986"/>
                <a:gd name="T3" fmla="*/ 0 h 268"/>
                <a:gd name="T4" fmla="*/ 10 w 986"/>
                <a:gd name="T5" fmla="*/ 2 h 268"/>
                <a:gd name="T6" fmla="*/ 13 w 986"/>
                <a:gd name="T7" fmla="*/ 1 h 268"/>
                <a:gd name="T8" fmla="*/ 13 w 986"/>
                <a:gd name="T9" fmla="*/ 2 h 268"/>
                <a:gd name="T10" fmla="*/ 16 w 986"/>
                <a:gd name="T11" fmla="*/ 1 h 268"/>
                <a:gd name="T12" fmla="*/ 17 w 986"/>
                <a:gd name="T13" fmla="*/ 2 h 268"/>
                <a:gd name="T14" fmla="*/ 20 w 986"/>
                <a:gd name="T15" fmla="*/ 1 h 268"/>
                <a:gd name="T16" fmla="*/ 21 w 986"/>
                <a:gd name="T17" fmla="*/ 2 h 268"/>
                <a:gd name="T18" fmla="*/ 26 w 986"/>
                <a:gd name="T19" fmla="*/ 0 h 268"/>
                <a:gd name="T20" fmla="*/ 29 w 986"/>
                <a:gd name="T21" fmla="*/ 1 h 268"/>
                <a:gd name="T22" fmla="*/ 33 w 986"/>
                <a:gd name="T23" fmla="*/ 0 h 268"/>
                <a:gd name="T24" fmla="*/ 37 w 986"/>
                <a:gd name="T25" fmla="*/ 0 h 268"/>
                <a:gd name="T26" fmla="*/ 35 w 986"/>
                <a:gd name="T27" fmla="*/ 1 h 268"/>
                <a:gd name="T28" fmla="*/ 26 w 986"/>
                <a:gd name="T29" fmla="*/ 2 h 268"/>
                <a:gd name="T30" fmla="*/ 20 w 986"/>
                <a:gd name="T31" fmla="*/ 4 h 268"/>
                <a:gd name="T32" fmla="*/ 14 w 986"/>
                <a:gd name="T33" fmla="*/ 6 h 268"/>
                <a:gd name="T34" fmla="*/ 13 w 986"/>
                <a:gd name="T35" fmla="*/ 4 h 268"/>
                <a:gd name="T36" fmla="*/ 9 w 986"/>
                <a:gd name="T37" fmla="*/ 10 h 268"/>
                <a:gd name="T38" fmla="*/ 11 w 986"/>
                <a:gd name="T39" fmla="*/ 4 h 268"/>
                <a:gd name="T40" fmla="*/ 8 w 986"/>
                <a:gd name="T41" fmla="*/ 3 h 268"/>
                <a:gd name="T42" fmla="*/ 7 w 986"/>
                <a:gd name="T43" fmla="*/ 2 h 268"/>
                <a:gd name="T44" fmla="*/ 0 w 986"/>
                <a:gd name="T45" fmla="*/ 1 h 268"/>
                <a:gd name="T46" fmla="*/ 5 w 986"/>
                <a:gd name="T47" fmla="*/ 1 h 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86"/>
                <a:gd name="T73" fmla="*/ 0 h 268"/>
                <a:gd name="T74" fmla="*/ 986 w 986"/>
                <a:gd name="T75" fmla="*/ 268 h 2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86" h="268">
                  <a:moveTo>
                    <a:pt x="139" y="33"/>
                  </a:moveTo>
                  <a:lnTo>
                    <a:pt x="257" y="0"/>
                  </a:lnTo>
                  <a:lnTo>
                    <a:pt x="257" y="47"/>
                  </a:lnTo>
                  <a:lnTo>
                    <a:pt x="338" y="15"/>
                  </a:lnTo>
                  <a:lnTo>
                    <a:pt x="338" y="65"/>
                  </a:lnTo>
                  <a:lnTo>
                    <a:pt x="422" y="33"/>
                  </a:lnTo>
                  <a:lnTo>
                    <a:pt x="446" y="47"/>
                  </a:lnTo>
                  <a:lnTo>
                    <a:pt x="540" y="15"/>
                  </a:lnTo>
                  <a:lnTo>
                    <a:pt x="573" y="47"/>
                  </a:lnTo>
                  <a:lnTo>
                    <a:pt x="690" y="0"/>
                  </a:lnTo>
                  <a:lnTo>
                    <a:pt x="784" y="15"/>
                  </a:lnTo>
                  <a:lnTo>
                    <a:pt x="879" y="0"/>
                  </a:lnTo>
                  <a:lnTo>
                    <a:pt x="986" y="0"/>
                  </a:lnTo>
                  <a:lnTo>
                    <a:pt x="937" y="33"/>
                  </a:lnTo>
                  <a:lnTo>
                    <a:pt x="690" y="47"/>
                  </a:lnTo>
                  <a:lnTo>
                    <a:pt x="540" y="100"/>
                  </a:lnTo>
                  <a:lnTo>
                    <a:pt x="385" y="150"/>
                  </a:lnTo>
                  <a:lnTo>
                    <a:pt x="361" y="116"/>
                  </a:lnTo>
                  <a:lnTo>
                    <a:pt x="233" y="268"/>
                  </a:lnTo>
                  <a:lnTo>
                    <a:pt x="303" y="100"/>
                  </a:lnTo>
                  <a:lnTo>
                    <a:pt x="221" y="81"/>
                  </a:lnTo>
                  <a:lnTo>
                    <a:pt x="198" y="47"/>
                  </a:lnTo>
                  <a:lnTo>
                    <a:pt x="0" y="33"/>
                  </a:lnTo>
                  <a:lnTo>
                    <a:pt x="139" y="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2165" y="3590"/>
              <a:ext cx="297" cy="105"/>
            </a:xfrm>
            <a:custGeom>
              <a:avLst/>
              <a:gdLst>
                <a:gd name="T0" fmla="*/ 6 w 890"/>
                <a:gd name="T1" fmla="*/ 1 h 316"/>
                <a:gd name="T2" fmla="*/ 9 w 890"/>
                <a:gd name="T3" fmla="*/ 1 h 316"/>
                <a:gd name="T4" fmla="*/ 10 w 890"/>
                <a:gd name="T5" fmla="*/ 1 h 316"/>
                <a:gd name="T6" fmla="*/ 13 w 890"/>
                <a:gd name="T7" fmla="*/ 1 h 316"/>
                <a:gd name="T8" fmla="*/ 13 w 890"/>
                <a:gd name="T9" fmla="*/ 3 h 316"/>
                <a:gd name="T10" fmla="*/ 15 w 890"/>
                <a:gd name="T11" fmla="*/ 3 h 316"/>
                <a:gd name="T12" fmla="*/ 15 w 890"/>
                <a:gd name="T13" fmla="*/ 4 h 316"/>
                <a:gd name="T14" fmla="*/ 18 w 890"/>
                <a:gd name="T15" fmla="*/ 5 h 316"/>
                <a:gd name="T16" fmla="*/ 20 w 890"/>
                <a:gd name="T17" fmla="*/ 5 h 316"/>
                <a:gd name="T18" fmla="*/ 24 w 890"/>
                <a:gd name="T19" fmla="*/ 4 h 316"/>
                <a:gd name="T20" fmla="*/ 30 w 890"/>
                <a:gd name="T21" fmla="*/ 4 h 316"/>
                <a:gd name="T22" fmla="*/ 33 w 890"/>
                <a:gd name="T23" fmla="*/ 6 h 316"/>
                <a:gd name="T24" fmla="*/ 31 w 890"/>
                <a:gd name="T25" fmla="*/ 7 h 316"/>
                <a:gd name="T26" fmla="*/ 33 w 890"/>
                <a:gd name="T27" fmla="*/ 8 h 316"/>
                <a:gd name="T28" fmla="*/ 30 w 890"/>
                <a:gd name="T29" fmla="*/ 9 h 316"/>
                <a:gd name="T30" fmla="*/ 31 w 890"/>
                <a:gd name="T31" fmla="*/ 10 h 316"/>
                <a:gd name="T32" fmla="*/ 28 w 890"/>
                <a:gd name="T33" fmla="*/ 11 h 316"/>
                <a:gd name="T34" fmla="*/ 29 w 890"/>
                <a:gd name="T35" fmla="*/ 12 h 316"/>
                <a:gd name="T36" fmla="*/ 26 w 890"/>
                <a:gd name="T37" fmla="*/ 10 h 316"/>
                <a:gd name="T38" fmla="*/ 23 w 890"/>
                <a:gd name="T39" fmla="*/ 9 h 316"/>
                <a:gd name="T40" fmla="*/ 21 w 890"/>
                <a:gd name="T41" fmla="*/ 7 h 316"/>
                <a:gd name="T42" fmla="*/ 19 w 890"/>
                <a:gd name="T43" fmla="*/ 7 h 316"/>
                <a:gd name="T44" fmla="*/ 14 w 890"/>
                <a:gd name="T45" fmla="*/ 6 h 316"/>
                <a:gd name="T46" fmla="*/ 11 w 890"/>
                <a:gd name="T47" fmla="*/ 6 h 316"/>
                <a:gd name="T48" fmla="*/ 8 w 890"/>
                <a:gd name="T49" fmla="*/ 6 h 316"/>
                <a:gd name="T50" fmla="*/ 6 w 890"/>
                <a:gd name="T51" fmla="*/ 5 h 316"/>
                <a:gd name="T52" fmla="*/ 5 w 890"/>
                <a:gd name="T53" fmla="*/ 4 h 316"/>
                <a:gd name="T54" fmla="*/ 3 w 890"/>
                <a:gd name="T55" fmla="*/ 2 h 316"/>
                <a:gd name="T56" fmla="*/ 0 w 890"/>
                <a:gd name="T57" fmla="*/ 0 h 316"/>
                <a:gd name="T58" fmla="*/ 4 w 890"/>
                <a:gd name="T59" fmla="*/ 1 h 316"/>
                <a:gd name="T60" fmla="*/ 6 w 890"/>
                <a:gd name="T61" fmla="*/ 1 h 3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0"/>
                <a:gd name="T94" fmla="*/ 0 h 316"/>
                <a:gd name="T95" fmla="*/ 890 w 890"/>
                <a:gd name="T96" fmla="*/ 316 h 3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0" h="316">
                  <a:moveTo>
                    <a:pt x="161" y="35"/>
                  </a:moveTo>
                  <a:lnTo>
                    <a:pt x="256" y="15"/>
                  </a:lnTo>
                  <a:lnTo>
                    <a:pt x="268" y="35"/>
                  </a:lnTo>
                  <a:lnTo>
                    <a:pt x="338" y="35"/>
                  </a:lnTo>
                  <a:lnTo>
                    <a:pt x="350" y="68"/>
                  </a:lnTo>
                  <a:lnTo>
                    <a:pt x="398" y="68"/>
                  </a:lnTo>
                  <a:lnTo>
                    <a:pt x="398" y="119"/>
                  </a:lnTo>
                  <a:lnTo>
                    <a:pt x="480" y="135"/>
                  </a:lnTo>
                  <a:lnTo>
                    <a:pt x="550" y="135"/>
                  </a:lnTo>
                  <a:lnTo>
                    <a:pt x="657" y="101"/>
                  </a:lnTo>
                  <a:lnTo>
                    <a:pt x="807" y="119"/>
                  </a:lnTo>
                  <a:lnTo>
                    <a:pt x="890" y="168"/>
                  </a:lnTo>
                  <a:lnTo>
                    <a:pt x="831" y="185"/>
                  </a:lnTo>
                  <a:lnTo>
                    <a:pt x="878" y="217"/>
                  </a:lnTo>
                  <a:lnTo>
                    <a:pt x="819" y="236"/>
                  </a:lnTo>
                  <a:lnTo>
                    <a:pt x="843" y="267"/>
                  </a:lnTo>
                  <a:lnTo>
                    <a:pt x="762" y="301"/>
                  </a:lnTo>
                  <a:lnTo>
                    <a:pt x="773" y="316"/>
                  </a:lnTo>
                  <a:lnTo>
                    <a:pt x="701" y="284"/>
                  </a:lnTo>
                  <a:lnTo>
                    <a:pt x="620" y="249"/>
                  </a:lnTo>
                  <a:lnTo>
                    <a:pt x="573" y="202"/>
                  </a:lnTo>
                  <a:lnTo>
                    <a:pt x="503" y="202"/>
                  </a:lnTo>
                  <a:lnTo>
                    <a:pt x="373" y="152"/>
                  </a:lnTo>
                  <a:lnTo>
                    <a:pt x="304" y="152"/>
                  </a:lnTo>
                  <a:lnTo>
                    <a:pt x="220" y="168"/>
                  </a:lnTo>
                  <a:lnTo>
                    <a:pt x="161" y="135"/>
                  </a:lnTo>
                  <a:lnTo>
                    <a:pt x="138" y="101"/>
                  </a:lnTo>
                  <a:lnTo>
                    <a:pt x="69" y="51"/>
                  </a:lnTo>
                  <a:lnTo>
                    <a:pt x="0" y="0"/>
                  </a:lnTo>
                  <a:lnTo>
                    <a:pt x="116" y="35"/>
                  </a:lnTo>
                  <a:lnTo>
                    <a:pt x="16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1837" y="3367"/>
              <a:ext cx="1066" cy="412"/>
            </a:xfrm>
            <a:custGeom>
              <a:avLst/>
              <a:gdLst>
                <a:gd name="T0" fmla="*/ 8 w 3199"/>
                <a:gd name="T1" fmla="*/ 36 h 1237"/>
                <a:gd name="T2" fmla="*/ 14 w 3199"/>
                <a:gd name="T3" fmla="*/ 28 h 1237"/>
                <a:gd name="T4" fmla="*/ 22 w 3199"/>
                <a:gd name="T5" fmla="*/ 17 h 1237"/>
                <a:gd name="T6" fmla="*/ 36 w 3199"/>
                <a:gd name="T7" fmla="*/ 12 h 1237"/>
                <a:gd name="T8" fmla="*/ 52 w 3199"/>
                <a:gd name="T9" fmla="*/ 8 h 1237"/>
                <a:gd name="T10" fmla="*/ 66 w 3199"/>
                <a:gd name="T11" fmla="*/ 2 h 1237"/>
                <a:gd name="T12" fmla="*/ 76 w 3199"/>
                <a:gd name="T13" fmla="*/ 1 h 1237"/>
                <a:gd name="T14" fmla="*/ 88 w 3199"/>
                <a:gd name="T15" fmla="*/ 3 h 1237"/>
                <a:gd name="T16" fmla="*/ 101 w 3199"/>
                <a:gd name="T17" fmla="*/ 4 h 1237"/>
                <a:gd name="T18" fmla="*/ 108 w 3199"/>
                <a:gd name="T19" fmla="*/ 9 h 1237"/>
                <a:gd name="T20" fmla="*/ 114 w 3199"/>
                <a:gd name="T21" fmla="*/ 14 h 1237"/>
                <a:gd name="T22" fmla="*/ 118 w 3199"/>
                <a:gd name="T23" fmla="*/ 18 h 1237"/>
                <a:gd name="T24" fmla="*/ 113 w 3199"/>
                <a:gd name="T25" fmla="*/ 20 h 1237"/>
                <a:gd name="T26" fmla="*/ 107 w 3199"/>
                <a:gd name="T27" fmla="*/ 18 h 1237"/>
                <a:gd name="T28" fmla="*/ 101 w 3199"/>
                <a:gd name="T29" fmla="*/ 15 h 1237"/>
                <a:gd name="T30" fmla="*/ 98 w 3199"/>
                <a:gd name="T31" fmla="*/ 13 h 1237"/>
                <a:gd name="T32" fmla="*/ 102 w 3199"/>
                <a:gd name="T33" fmla="*/ 12 h 1237"/>
                <a:gd name="T34" fmla="*/ 104 w 3199"/>
                <a:gd name="T35" fmla="*/ 15 h 1237"/>
                <a:gd name="T36" fmla="*/ 107 w 3199"/>
                <a:gd name="T37" fmla="*/ 15 h 1237"/>
                <a:gd name="T38" fmla="*/ 108 w 3199"/>
                <a:gd name="T39" fmla="*/ 17 h 1237"/>
                <a:gd name="T40" fmla="*/ 112 w 3199"/>
                <a:gd name="T41" fmla="*/ 19 h 1237"/>
                <a:gd name="T42" fmla="*/ 115 w 3199"/>
                <a:gd name="T43" fmla="*/ 18 h 1237"/>
                <a:gd name="T44" fmla="*/ 110 w 3199"/>
                <a:gd name="T45" fmla="*/ 15 h 1237"/>
                <a:gd name="T46" fmla="*/ 108 w 3199"/>
                <a:gd name="T47" fmla="*/ 12 h 1237"/>
                <a:gd name="T48" fmla="*/ 103 w 3199"/>
                <a:gd name="T49" fmla="*/ 10 h 1237"/>
                <a:gd name="T50" fmla="*/ 101 w 3199"/>
                <a:gd name="T51" fmla="*/ 8 h 1237"/>
                <a:gd name="T52" fmla="*/ 98 w 3199"/>
                <a:gd name="T53" fmla="*/ 8 h 1237"/>
                <a:gd name="T54" fmla="*/ 97 w 3199"/>
                <a:gd name="T55" fmla="*/ 6 h 1237"/>
                <a:gd name="T56" fmla="*/ 92 w 3199"/>
                <a:gd name="T57" fmla="*/ 8 h 1237"/>
                <a:gd name="T58" fmla="*/ 90 w 3199"/>
                <a:gd name="T59" fmla="*/ 6 h 1237"/>
                <a:gd name="T60" fmla="*/ 85 w 3199"/>
                <a:gd name="T61" fmla="*/ 9 h 1237"/>
                <a:gd name="T62" fmla="*/ 84 w 3199"/>
                <a:gd name="T63" fmla="*/ 6 h 1237"/>
                <a:gd name="T64" fmla="*/ 80 w 3199"/>
                <a:gd name="T65" fmla="*/ 9 h 1237"/>
                <a:gd name="T66" fmla="*/ 78 w 3199"/>
                <a:gd name="T67" fmla="*/ 5 h 1237"/>
                <a:gd name="T68" fmla="*/ 75 w 3199"/>
                <a:gd name="T69" fmla="*/ 8 h 1237"/>
                <a:gd name="T70" fmla="*/ 73 w 3199"/>
                <a:gd name="T71" fmla="*/ 5 h 1237"/>
                <a:gd name="T72" fmla="*/ 68 w 3199"/>
                <a:gd name="T73" fmla="*/ 9 h 1237"/>
                <a:gd name="T74" fmla="*/ 66 w 3199"/>
                <a:gd name="T75" fmla="*/ 7 h 1237"/>
                <a:gd name="T76" fmla="*/ 62 w 3199"/>
                <a:gd name="T77" fmla="*/ 10 h 1237"/>
                <a:gd name="T78" fmla="*/ 62 w 3199"/>
                <a:gd name="T79" fmla="*/ 8 h 1237"/>
                <a:gd name="T80" fmla="*/ 58 w 3199"/>
                <a:gd name="T81" fmla="*/ 10 h 1237"/>
                <a:gd name="T82" fmla="*/ 46 w 3199"/>
                <a:gd name="T83" fmla="*/ 12 h 1237"/>
                <a:gd name="T84" fmla="*/ 43 w 3199"/>
                <a:gd name="T85" fmla="*/ 13 h 1237"/>
                <a:gd name="T86" fmla="*/ 36 w 3199"/>
                <a:gd name="T87" fmla="*/ 21 h 1237"/>
                <a:gd name="T88" fmla="*/ 37 w 3199"/>
                <a:gd name="T89" fmla="*/ 14 h 1237"/>
                <a:gd name="T90" fmla="*/ 32 w 3199"/>
                <a:gd name="T91" fmla="*/ 17 h 1237"/>
                <a:gd name="T92" fmla="*/ 30 w 3199"/>
                <a:gd name="T93" fmla="*/ 15 h 1237"/>
                <a:gd name="T94" fmla="*/ 27 w 3199"/>
                <a:gd name="T95" fmla="*/ 18 h 1237"/>
                <a:gd name="T96" fmla="*/ 23 w 3199"/>
                <a:gd name="T97" fmla="*/ 19 h 1237"/>
                <a:gd name="T98" fmla="*/ 17 w 3199"/>
                <a:gd name="T99" fmla="*/ 27 h 1237"/>
                <a:gd name="T100" fmla="*/ 11 w 3199"/>
                <a:gd name="T101" fmla="*/ 36 h 1237"/>
                <a:gd name="T102" fmla="*/ 2 w 3199"/>
                <a:gd name="T103" fmla="*/ 44 h 12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99"/>
                <a:gd name="T157" fmla="*/ 0 h 1237"/>
                <a:gd name="T158" fmla="*/ 3199 w 3199"/>
                <a:gd name="T159" fmla="*/ 1237 h 12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99" h="1237">
                  <a:moveTo>
                    <a:pt x="0" y="1155"/>
                  </a:moveTo>
                  <a:lnTo>
                    <a:pt x="102" y="1035"/>
                  </a:lnTo>
                  <a:lnTo>
                    <a:pt x="208" y="970"/>
                  </a:lnTo>
                  <a:lnTo>
                    <a:pt x="277" y="905"/>
                  </a:lnTo>
                  <a:lnTo>
                    <a:pt x="336" y="837"/>
                  </a:lnTo>
                  <a:lnTo>
                    <a:pt x="385" y="754"/>
                  </a:lnTo>
                  <a:lnTo>
                    <a:pt x="455" y="652"/>
                  </a:lnTo>
                  <a:lnTo>
                    <a:pt x="550" y="535"/>
                  </a:lnTo>
                  <a:lnTo>
                    <a:pt x="606" y="468"/>
                  </a:lnTo>
                  <a:lnTo>
                    <a:pt x="687" y="401"/>
                  </a:lnTo>
                  <a:lnTo>
                    <a:pt x="842" y="335"/>
                  </a:lnTo>
                  <a:lnTo>
                    <a:pt x="961" y="316"/>
                  </a:lnTo>
                  <a:lnTo>
                    <a:pt x="1122" y="282"/>
                  </a:lnTo>
                  <a:lnTo>
                    <a:pt x="1264" y="250"/>
                  </a:lnTo>
                  <a:lnTo>
                    <a:pt x="1417" y="219"/>
                  </a:lnTo>
                  <a:lnTo>
                    <a:pt x="1510" y="200"/>
                  </a:lnTo>
                  <a:lnTo>
                    <a:pt x="1662" y="117"/>
                  </a:lnTo>
                  <a:lnTo>
                    <a:pt x="1791" y="51"/>
                  </a:lnTo>
                  <a:lnTo>
                    <a:pt x="1908" y="18"/>
                  </a:lnTo>
                  <a:lnTo>
                    <a:pt x="1991" y="0"/>
                  </a:lnTo>
                  <a:lnTo>
                    <a:pt x="2051" y="35"/>
                  </a:lnTo>
                  <a:lnTo>
                    <a:pt x="2133" y="67"/>
                  </a:lnTo>
                  <a:lnTo>
                    <a:pt x="2191" y="117"/>
                  </a:lnTo>
                  <a:lnTo>
                    <a:pt x="2379" y="83"/>
                  </a:lnTo>
                  <a:lnTo>
                    <a:pt x="2531" y="83"/>
                  </a:lnTo>
                  <a:lnTo>
                    <a:pt x="2650" y="100"/>
                  </a:lnTo>
                  <a:lnTo>
                    <a:pt x="2731" y="117"/>
                  </a:lnTo>
                  <a:lnTo>
                    <a:pt x="2766" y="136"/>
                  </a:lnTo>
                  <a:lnTo>
                    <a:pt x="2848" y="200"/>
                  </a:lnTo>
                  <a:lnTo>
                    <a:pt x="2929" y="250"/>
                  </a:lnTo>
                  <a:lnTo>
                    <a:pt x="3000" y="300"/>
                  </a:lnTo>
                  <a:lnTo>
                    <a:pt x="3046" y="351"/>
                  </a:lnTo>
                  <a:lnTo>
                    <a:pt x="3083" y="385"/>
                  </a:lnTo>
                  <a:lnTo>
                    <a:pt x="3141" y="418"/>
                  </a:lnTo>
                  <a:lnTo>
                    <a:pt x="3176" y="450"/>
                  </a:lnTo>
                  <a:lnTo>
                    <a:pt x="3199" y="484"/>
                  </a:lnTo>
                  <a:lnTo>
                    <a:pt x="3176" y="519"/>
                  </a:lnTo>
                  <a:lnTo>
                    <a:pt x="3107" y="551"/>
                  </a:lnTo>
                  <a:lnTo>
                    <a:pt x="3060" y="551"/>
                  </a:lnTo>
                  <a:lnTo>
                    <a:pt x="3000" y="551"/>
                  </a:lnTo>
                  <a:lnTo>
                    <a:pt x="2918" y="519"/>
                  </a:lnTo>
                  <a:lnTo>
                    <a:pt x="2883" y="484"/>
                  </a:lnTo>
                  <a:lnTo>
                    <a:pt x="2812" y="468"/>
                  </a:lnTo>
                  <a:lnTo>
                    <a:pt x="2775" y="434"/>
                  </a:lnTo>
                  <a:lnTo>
                    <a:pt x="2731" y="418"/>
                  </a:lnTo>
                  <a:lnTo>
                    <a:pt x="2576" y="339"/>
                  </a:lnTo>
                  <a:lnTo>
                    <a:pt x="2617" y="324"/>
                  </a:lnTo>
                  <a:lnTo>
                    <a:pt x="2654" y="347"/>
                  </a:lnTo>
                  <a:lnTo>
                    <a:pt x="2691" y="324"/>
                  </a:lnTo>
                  <a:lnTo>
                    <a:pt x="2717" y="368"/>
                  </a:lnTo>
                  <a:lnTo>
                    <a:pt x="2755" y="335"/>
                  </a:lnTo>
                  <a:lnTo>
                    <a:pt x="2766" y="385"/>
                  </a:lnTo>
                  <a:lnTo>
                    <a:pt x="2800" y="351"/>
                  </a:lnTo>
                  <a:lnTo>
                    <a:pt x="2800" y="418"/>
                  </a:lnTo>
                  <a:lnTo>
                    <a:pt x="2835" y="385"/>
                  </a:lnTo>
                  <a:lnTo>
                    <a:pt x="2860" y="434"/>
                  </a:lnTo>
                  <a:lnTo>
                    <a:pt x="2883" y="401"/>
                  </a:lnTo>
                  <a:lnTo>
                    <a:pt x="2918" y="418"/>
                  </a:lnTo>
                  <a:lnTo>
                    <a:pt x="2947" y="421"/>
                  </a:lnTo>
                  <a:lnTo>
                    <a:pt x="2918" y="450"/>
                  </a:lnTo>
                  <a:lnTo>
                    <a:pt x="2942" y="484"/>
                  </a:lnTo>
                  <a:lnTo>
                    <a:pt x="2976" y="503"/>
                  </a:lnTo>
                  <a:lnTo>
                    <a:pt x="3013" y="503"/>
                  </a:lnTo>
                  <a:lnTo>
                    <a:pt x="3046" y="519"/>
                  </a:lnTo>
                  <a:lnTo>
                    <a:pt x="3094" y="519"/>
                  </a:lnTo>
                  <a:lnTo>
                    <a:pt x="3118" y="484"/>
                  </a:lnTo>
                  <a:lnTo>
                    <a:pt x="3071" y="468"/>
                  </a:lnTo>
                  <a:lnTo>
                    <a:pt x="3023" y="434"/>
                  </a:lnTo>
                  <a:lnTo>
                    <a:pt x="2965" y="418"/>
                  </a:lnTo>
                  <a:lnTo>
                    <a:pt x="2976" y="385"/>
                  </a:lnTo>
                  <a:lnTo>
                    <a:pt x="2942" y="367"/>
                  </a:lnTo>
                  <a:lnTo>
                    <a:pt x="2906" y="335"/>
                  </a:lnTo>
                  <a:lnTo>
                    <a:pt x="2871" y="300"/>
                  </a:lnTo>
                  <a:lnTo>
                    <a:pt x="2823" y="282"/>
                  </a:lnTo>
                  <a:lnTo>
                    <a:pt x="2774" y="269"/>
                  </a:lnTo>
                  <a:lnTo>
                    <a:pt x="2775" y="235"/>
                  </a:lnTo>
                  <a:lnTo>
                    <a:pt x="2732" y="254"/>
                  </a:lnTo>
                  <a:lnTo>
                    <a:pt x="2731" y="219"/>
                  </a:lnTo>
                  <a:lnTo>
                    <a:pt x="2688" y="242"/>
                  </a:lnTo>
                  <a:lnTo>
                    <a:pt x="2706" y="186"/>
                  </a:lnTo>
                  <a:lnTo>
                    <a:pt x="2641" y="219"/>
                  </a:lnTo>
                  <a:lnTo>
                    <a:pt x="2660" y="168"/>
                  </a:lnTo>
                  <a:lnTo>
                    <a:pt x="2598" y="206"/>
                  </a:lnTo>
                  <a:lnTo>
                    <a:pt x="2613" y="151"/>
                  </a:lnTo>
                  <a:lnTo>
                    <a:pt x="2552" y="198"/>
                  </a:lnTo>
                  <a:lnTo>
                    <a:pt x="2555" y="151"/>
                  </a:lnTo>
                  <a:lnTo>
                    <a:pt x="2492" y="211"/>
                  </a:lnTo>
                  <a:lnTo>
                    <a:pt x="2487" y="156"/>
                  </a:lnTo>
                  <a:lnTo>
                    <a:pt x="2435" y="219"/>
                  </a:lnTo>
                  <a:lnTo>
                    <a:pt x="2440" y="156"/>
                  </a:lnTo>
                  <a:lnTo>
                    <a:pt x="2369" y="219"/>
                  </a:lnTo>
                  <a:lnTo>
                    <a:pt x="2376" y="156"/>
                  </a:lnTo>
                  <a:lnTo>
                    <a:pt x="2308" y="235"/>
                  </a:lnTo>
                  <a:lnTo>
                    <a:pt x="2319" y="168"/>
                  </a:lnTo>
                  <a:lnTo>
                    <a:pt x="2264" y="242"/>
                  </a:lnTo>
                  <a:lnTo>
                    <a:pt x="2276" y="156"/>
                  </a:lnTo>
                  <a:lnTo>
                    <a:pt x="2214" y="235"/>
                  </a:lnTo>
                  <a:lnTo>
                    <a:pt x="2231" y="163"/>
                  </a:lnTo>
                  <a:lnTo>
                    <a:pt x="2167" y="235"/>
                  </a:lnTo>
                  <a:lnTo>
                    <a:pt x="2185" y="163"/>
                  </a:lnTo>
                  <a:lnTo>
                    <a:pt x="2120" y="219"/>
                  </a:lnTo>
                  <a:lnTo>
                    <a:pt x="2120" y="148"/>
                  </a:lnTo>
                  <a:lnTo>
                    <a:pt x="2075" y="206"/>
                  </a:lnTo>
                  <a:lnTo>
                    <a:pt x="2080" y="141"/>
                  </a:lnTo>
                  <a:lnTo>
                    <a:pt x="2022" y="214"/>
                  </a:lnTo>
                  <a:lnTo>
                    <a:pt x="2025" y="141"/>
                  </a:lnTo>
                  <a:lnTo>
                    <a:pt x="1974" y="214"/>
                  </a:lnTo>
                  <a:lnTo>
                    <a:pt x="1968" y="141"/>
                  </a:lnTo>
                  <a:lnTo>
                    <a:pt x="1902" y="242"/>
                  </a:lnTo>
                  <a:lnTo>
                    <a:pt x="1907" y="156"/>
                  </a:lnTo>
                  <a:lnTo>
                    <a:pt x="1841" y="247"/>
                  </a:lnTo>
                  <a:lnTo>
                    <a:pt x="1841" y="169"/>
                  </a:lnTo>
                  <a:lnTo>
                    <a:pt x="1787" y="254"/>
                  </a:lnTo>
                  <a:lnTo>
                    <a:pt x="1787" y="183"/>
                  </a:lnTo>
                  <a:lnTo>
                    <a:pt x="1742" y="269"/>
                  </a:lnTo>
                  <a:lnTo>
                    <a:pt x="1742" y="198"/>
                  </a:lnTo>
                  <a:lnTo>
                    <a:pt x="1687" y="269"/>
                  </a:lnTo>
                  <a:lnTo>
                    <a:pt x="1697" y="211"/>
                  </a:lnTo>
                  <a:lnTo>
                    <a:pt x="1654" y="269"/>
                  </a:lnTo>
                  <a:lnTo>
                    <a:pt x="1662" y="214"/>
                  </a:lnTo>
                  <a:lnTo>
                    <a:pt x="1609" y="266"/>
                  </a:lnTo>
                  <a:lnTo>
                    <a:pt x="1614" y="230"/>
                  </a:lnTo>
                  <a:lnTo>
                    <a:pt x="1568" y="258"/>
                  </a:lnTo>
                  <a:lnTo>
                    <a:pt x="1441" y="250"/>
                  </a:lnTo>
                  <a:lnTo>
                    <a:pt x="1279" y="288"/>
                  </a:lnTo>
                  <a:lnTo>
                    <a:pt x="1244" y="332"/>
                  </a:lnTo>
                  <a:lnTo>
                    <a:pt x="1210" y="376"/>
                  </a:lnTo>
                  <a:lnTo>
                    <a:pt x="1153" y="458"/>
                  </a:lnTo>
                  <a:lnTo>
                    <a:pt x="1169" y="340"/>
                  </a:lnTo>
                  <a:lnTo>
                    <a:pt x="1017" y="597"/>
                  </a:lnTo>
                  <a:lnTo>
                    <a:pt x="1102" y="362"/>
                  </a:lnTo>
                  <a:lnTo>
                    <a:pt x="980" y="578"/>
                  </a:lnTo>
                  <a:lnTo>
                    <a:pt x="1051" y="362"/>
                  </a:lnTo>
                  <a:lnTo>
                    <a:pt x="942" y="543"/>
                  </a:lnTo>
                  <a:lnTo>
                    <a:pt x="992" y="368"/>
                  </a:lnTo>
                  <a:lnTo>
                    <a:pt x="913" y="508"/>
                  </a:lnTo>
                  <a:lnTo>
                    <a:pt x="941" y="368"/>
                  </a:lnTo>
                  <a:lnTo>
                    <a:pt x="876" y="462"/>
                  </a:lnTo>
                  <a:lnTo>
                    <a:pt x="878" y="385"/>
                  </a:lnTo>
                  <a:lnTo>
                    <a:pt x="820" y="456"/>
                  </a:lnTo>
                  <a:lnTo>
                    <a:pt x="809" y="414"/>
                  </a:lnTo>
                  <a:lnTo>
                    <a:pt x="769" y="472"/>
                  </a:lnTo>
                  <a:lnTo>
                    <a:pt x="746" y="442"/>
                  </a:lnTo>
                  <a:lnTo>
                    <a:pt x="720" y="489"/>
                  </a:lnTo>
                  <a:lnTo>
                    <a:pt x="687" y="484"/>
                  </a:lnTo>
                  <a:lnTo>
                    <a:pt x="659" y="508"/>
                  </a:lnTo>
                  <a:lnTo>
                    <a:pt x="630" y="519"/>
                  </a:lnTo>
                  <a:lnTo>
                    <a:pt x="594" y="569"/>
                  </a:lnTo>
                  <a:lnTo>
                    <a:pt x="550" y="618"/>
                  </a:lnTo>
                  <a:lnTo>
                    <a:pt x="455" y="737"/>
                  </a:lnTo>
                  <a:lnTo>
                    <a:pt x="420" y="821"/>
                  </a:lnTo>
                  <a:lnTo>
                    <a:pt x="374" y="886"/>
                  </a:lnTo>
                  <a:lnTo>
                    <a:pt x="289" y="970"/>
                  </a:lnTo>
                  <a:lnTo>
                    <a:pt x="184" y="1035"/>
                  </a:lnTo>
                  <a:lnTo>
                    <a:pt x="114" y="1121"/>
                  </a:lnTo>
                  <a:lnTo>
                    <a:pt x="44" y="1188"/>
                  </a:lnTo>
                  <a:lnTo>
                    <a:pt x="8" y="1237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1837" y="3590"/>
              <a:ext cx="382" cy="713"/>
            </a:xfrm>
            <a:custGeom>
              <a:avLst/>
              <a:gdLst>
                <a:gd name="T0" fmla="*/ 5 w 1145"/>
                <a:gd name="T1" fmla="*/ 77 h 2140"/>
                <a:gd name="T2" fmla="*/ 10 w 1145"/>
                <a:gd name="T3" fmla="*/ 72 h 2140"/>
                <a:gd name="T4" fmla="*/ 13 w 1145"/>
                <a:gd name="T5" fmla="*/ 69 h 2140"/>
                <a:gd name="T6" fmla="*/ 17 w 1145"/>
                <a:gd name="T7" fmla="*/ 65 h 2140"/>
                <a:gd name="T8" fmla="*/ 21 w 1145"/>
                <a:gd name="T9" fmla="*/ 59 h 2140"/>
                <a:gd name="T10" fmla="*/ 25 w 1145"/>
                <a:gd name="T11" fmla="*/ 53 h 2140"/>
                <a:gd name="T12" fmla="*/ 29 w 1145"/>
                <a:gd name="T13" fmla="*/ 45 h 2140"/>
                <a:gd name="T14" fmla="*/ 31 w 1145"/>
                <a:gd name="T15" fmla="*/ 39 h 2140"/>
                <a:gd name="T16" fmla="*/ 33 w 1145"/>
                <a:gd name="T17" fmla="*/ 33 h 2140"/>
                <a:gd name="T18" fmla="*/ 35 w 1145"/>
                <a:gd name="T19" fmla="*/ 26 h 2140"/>
                <a:gd name="T20" fmla="*/ 38 w 1145"/>
                <a:gd name="T21" fmla="*/ 19 h 2140"/>
                <a:gd name="T22" fmla="*/ 40 w 1145"/>
                <a:gd name="T23" fmla="*/ 15 h 2140"/>
                <a:gd name="T24" fmla="*/ 42 w 1145"/>
                <a:gd name="T25" fmla="*/ 13 h 2140"/>
                <a:gd name="T26" fmla="*/ 41 w 1145"/>
                <a:gd name="T27" fmla="*/ 11 h 2140"/>
                <a:gd name="T28" fmla="*/ 40 w 1145"/>
                <a:gd name="T29" fmla="*/ 7 h 2140"/>
                <a:gd name="T30" fmla="*/ 39 w 1145"/>
                <a:gd name="T31" fmla="*/ 9 h 2140"/>
                <a:gd name="T32" fmla="*/ 37 w 1145"/>
                <a:gd name="T33" fmla="*/ 5 h 2140"/>
                <a:gd name="T34" fmla="*/ 36 w 1145"/>
                <a:gd name="T35" fmla="*/ 7 h 2140"/>
                <a:gd name="T36" fmla="*/ 35 w 1145"/>
                <a:gd name="T37" fmla="*/ 3 h 2140"/>
                <a:gd name="T38" fmla="*/ 34 w 1145"/>
                <a:gd name="T39" fmla="*/ 7 h 2140"/>
                <a:gd name="T40" fmla="*/ 33 w 1145"/>
                <a:gd name="T41" fmla="*/ 0 h 2140"/>
                <a:gd name="T42" fmla="*/ 32 w 1145"/>
                <a:gd name="T43" fmla="*/ 7 h 2140"/>
                <a:gd name="T44" fmla="*/ 32 w 1145"/>
                <a:gd name="T45" fmla="*/ 0 h 2140"/>
                <a:gd name="T46" fmla="*/ 29 w 1145"/>
                <a:gd name="T47" fmla="*/ 6 h 2140"/>
                <a:gd name="T48" fmla="*/ 29 w 1145"/>
                <a:gd name="T49" fmla="*/ 1 h 2140"/>
                <a:gd name="T50" fmla="*/ 28 w 1145"/>
                <a:gd name="T51" fmla="*/ 7 h 2140"/>
                <a:gd name="T52" fmla="*/ 27 w 1145"/>
                <a:gd name="T53" fmla="*/ 5 h 2140"/>
                <a:gd name="T54" fmla="*/ 26 w 1145"/>
                <a:gd name="T55" fmla="*/ 8 h 2140"/>
                <a:gd name="T56" fmla="*/ 24 w 1145"/>
                <a:gd name="T57" fmla="*/ 6 h 2140"/>
                <a:gd name="T58" fmla="*/ 24 w 1145"/>
                <a:gd name="T59" fmla="*/ 10 h 2140"/>
                <a:gd name="T60" fmla="*/ 21 w 1145"/>
                <a:gd name="T61" fmla="*/ 7 h 2140"/>
                <a:gd name="T62" fmla="*/ 22 w 1145"/>
                <a:gd name="T63" fmla="*/ 11 h 2140"/>
                <a:gd name="T64" fmla="*/ 19 w 1145"/>
                <a:gd name="T65" fmla="*/ 9 h 2140"/>
                <a:gd name="T66" fmla="*/ 21 w 1145"/>
                <a:gd name="T67" fmla="*/ 15 h 2140"/>
                <a:gd name="T68" fmla="*/ 17 w 1145"/>
                <a:gd name="T69" fmla="*/ 11 h 2140"/>
                <a:gd name="T70" fmla="*/ 20 w 1145"/>
                <a:gd name="T71" fmla="*/ 19 h 2140"/>
                <a:gd name="T72" fmla="*/ 14 w 1145"/>
                <a:gd name="T73" fmla="*/ 12 h 2140"/>
                <a:gd name="T74" fmla="*/ 19 w 1145"/>
                <a:gd name="T75" fmla="*/ 24 h 2140"/>
                <a:gd name="T76" fmla="*/ 13 w 1145"/>
                <a:gd name="T77" fmla="*/ 15 h 2140"/>
                <a:gd name="T78" fmla="*/ 20 w 1145"/>
                <a:gd name="T79" fmla="*/ 35 h 2140"/>
                <a:gd name="T80" fmla="*/ 11 w 1145"/>
                <a:gd name="T81" fmla="*/ 17 h 2140"/>
                <a:gd name="T82" fmla="*/ 20 w 1145"/>
                <a:gd name="T83" fmla="*/ 41 h 2140"/>
                <a:gd name="T84" fmla="*/ 9 w 1145"/>
                <a:gd name="T85" fmla="*/ 20 h 2140"/>
                <a:gd name="T86" fmla="*/ 18 w 1145"/>
                <a:gd name="T87" fmla="*/ 44 h 2140"/>
                <a:gd name="T88" fmla="*/ 6 w 1145"/>
                <a:gd name="T89" fmla="*/ 22 h 2140"/>
                <a:gd name="T90" fmla="*/ 16 w 1145"/>
                <a:gd name="T91" fmla="*/ 49 h 2140"/>
                <a:gd name="T92" fmla="*/ 3 w 1145"/>
                <a:gd name="T93" fmla="*/ 25 h 2140"/>
                <a:gd name="T94" fmla="*/ 15 w 1145"/>
                <a:gd name="T95" fmla="*/ 51 h 2140"/>
                <a:gd name="T96" fmla="*/ 1 w 1145"/>
                <a:gd name="T97" fmla="*/ 29 h 2140"/>
                <a:gd name="T98" fmla="*/ 12 w 1145"/>
                <a:gd name="T99" fmla="*/ 53 h 2140"/>
                <a:gd name="T100" fmla="*/ 0 w 1145"/>
                <a:gd name="T101" fmla="*/ 33 h 2140"/>
                <a:gd name="T102" fmla="*/ 9 w 1145"/>
                <a:gd name="T103" fmla="*/ 53 h 2140"/>
                <a:gd name="T104" fmla="*/ 0 w 1145"/>
                <a:gd name="T105" fmla="*/ 40 h 2140"/>
                <a:gd name="T106" fmla="*/ 5 w 1145"/>
                <a:gd name="T107" fmla="*/ 52 h 2140"/>
                <a:gd name="T108" fmla="*/ 0 w 1145"/>
                <a:gd name="T109" fmla="*/ 46 h 2140"/>
                <a:gd name="T110" fmla="*/ 1 w 1145"/>
                <a:gd name="T111" fmla="*/ 52 h 2140"/>
                <a:gd name="T112" fmla="*/ 1 w 1145"/>
                <a:gd name="T113" fmla="*/ 79 h 2140"/>
                <a:gd name="T114" fmla="*/ 5 w 1145"/>
                <a:gd name="T115" fmla="*/ 77 h 21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5"/>
                <a:gd name="T175" fmla="*/ 0 h 2140"/>
                <a:gd name="T176" fmla="*/ 1145 w 1145"/>
                <a:gd name="T177" fmla="*/ 2140 h 21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5" h="2140">
                  <a:moveTo>
                    <a:pt x="148" y="2074"/>
                  </a:moveTo>
                  <a:lnTo>
                    <a:pt x="266" y="1957"/>
                  </a:lnTo>
                  <a:lnTo>
                    <a:pt x="348" y="1872"/>
                  </a:lnTo>
                  <a:lnTo>
                    <a:pt x="455" y="1757"/>
                  </a:lnTo>
                  <a:lnTo>
                    <a:pt x="559" y="1604"/>
                  </a:lnTo>
                  <a:lnTo>
                    <a:pt x="676" y="1422"/>
                  </a:lnTo>
                  <a:lnTo>
                    <a:pt x="771" y="1219"/>
                  </a:lnTo>
                  <a:lnTo>
                    <a:pt x="830" y="1053"/>
                  </a:lnTo>
                  <a:lnTo>
                    <a:pt x="878" y="886"/>
                  </a:lnTo>
                  <a:lnTo>
                    <a:pt x="936" y="702"/>
                  </a:lnTo>
                  <a:lnTo>
                    <a:pt x="1030" y="500"/>
                  </a:lnTo>
                  <a:lnTo>
                    <a:pt x="1089" y="417"/>
                  </a:lnTo>
                  <a:lnTo>
                    <a:pt x="1145" y="350"/>
                  </a:lnTo>
                  <a:lnTo>
                    <a:pt x="1100" y="284"/>
                  </a:lnTo>
                  <a:lnTo>
                    <a:pt x="1066" y="202"/>
                  </a:lnTo>
                  <a:lnTo>
                    <a:pt x="1042" y="236"/>
                  </a:lnTo>
                  <a:lnTo>
                    <a:pt x="1005" y="135"/>
                  </a:lnTo>
                  <a:lnTo>
                    <a:pt x="984" y="202"/>
                  </a:lnTo>
                  <a:lnTo>
                    <a:pt x="949" y="85"/>
                  </a:lnTo>
                  <a:lnTo>
                    <a:pt x="924" y="185"/>
                  </a:lnTo>
                  <a:lnTo>
                    <a:pt x="901" y="0"/>
                  </a:lnTo>
                  <a:lnTo>
                    <a:pt x="866" y="185"/>
                  </a:lnTo>
                  <a:lnTo>
                    <a:pt x="866" y="0"/>
                  </a:lnTo>
                  <a:lnTo>
                    <a:pt x="795" y="168"/>
                  </a:lnTo>
                  <a:lnTo>
                    <a:pt x="795" y="35"/>
                  </a:lnTo>
                  <a:lnTo>
                    <a:pt x="746" y="202"/>
                  </a:lnTo>
                  <a:lnTo>
                    <a:pt x="723" y="135"/>
                  </a:lnTo>
                  <a:lnTo>
                    <a:pt x="699" y="217"/>
                  </a:lnTo>
                  <a:lnTo>
                    <a:pt x="653" y="168"/>
                  </a:lnTo>
                  <a:lnTo>
                    <a:pt x="641" y="267"/>
                  </a:lnTo>
                  <a:lnTo>
                    <a:pt x="571" y="202"/>
                  </a:lnTo>
                  <a:lnTo>
                    <a:pt x="583" y="284"/>
                  </a:lnTo>
                  <a:lnTo>
                    <a:pt x="514" y="236"/>
                  </a:lnTo>
                  <a:lnTo>
                    <a:pt x="559" y="401"/>
                  </a:lnTo>
                  <a:lnTo>
                    <a:pt x="467" y="284"/>
                  </a:lnTo>
                  <a:lnTo>
                    <a:pt x="550" y="519"/>
                  </a:lnTo>
                  <a:lnTo>
                    <a:pt x="385" y="316"/>
                  </a:lnTo>
                  <a:lnTo>
                    <a:pt x="514" y="652"/>
                  </a:lnTo>
                  <a:lnTo>
                    <a:pt x="361" y="417"/>
                  </a:lnTo>
                  <a:lnTo>
                    <a:pt x="537" y="952"/>
                  </a:lnTo>
                  <a:lnTo>
                    <a:pt x="289" y="469"/>
                  </a:lnTo>
                  <a:lnTo>
                    <a:pt x="550" y="1104"/>
                  </a:lnTo>
                  <a:lnTo>
                    <a:pt x="232" y="535"/>
                  </a:lnTo>
                  <a:lnTo>
                    <a:pt x="491" y="1187"/>
                  </a:lnTo>
                  <a:lnTo>
                    <a:pt x="172" y="602"/>
                  </a:lnTo>
                  <a:lnTo>
                    <a:pt x="443" y="1323"/>
                  </a:lnTo>
                  <a:lnTo>
                    <a:pt x="91" y="687"/>
                  </a:lnTo>
                  <a:lnTo>
                    <a:pt x="397" y="1389"/>
                  </a:lnTo>
                  <a:lnTo>
                    <a:pt x="30" y="788"/>
                  </a:lnTo>
                  <a:lnTo>
                    <a:pt x="336" y="1422"/>
                  </a:lnTo>
                  <a:lnTo>
                    <a:pt x="0" y="902"/>
                  </a:lnTo>
                  <a:lnTo>
                    <a:pt x="243" y="1438"/>
                  </a:lnTo>
                  <a:lnTo>
                    <a:pt x="0" y="1086"/>
                  </a:lnTo>
                  <a:lnTo>
                    <a:pt x="125" y="1406"/>
                  </a:lnTo>
                  <a:lnTo>
                    <a:pt x="8" y="1254"/>
                  </a:lnTo>
                  <a:lnTo>
                    <a:pt x="30" y="1406"/>
                  </a:lnTo>
                  <a:lnTo>
                    <a:pt x="30" y="2140"/>
                  </a:lnTo>
                  <a:lnTo>
                    <a:pt x="148" y="20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auto">
            <a:xfrm>
              <a:off x="2161" y="3612"/>
              <a:ext cx="547" cy="200"/>
            </a:xfrm>
            <a:custGeom>
              <a:avLst/>
              <a:gdLst>
                <a:gd name="T0" fmla="*/ 11 w 1641"/>
                <a:gd name="T1" fmla="*/ 14 h 600"/>
                <a:gd name="T2" fmla="*/ 18 w 1641"/>
                <a:gd name="T3" fmla="*/ 17 h 600"/>
                <a:gd name="T4" fmla="*/ 25 w 1641"/>
                <a:gd name="T5" fmla="*/ 15 h 600"/>
                <a:gd name="T6" fmla="*/ 34 w 1641"/>
                <a:gd name="T7" fmla="*/ 12 h 600"/>
                <a:gd name="T8" fmla="*/ 43 w 1641"/>
                <a:gd name="T9" fmla="*/ 14 h 600"/>
                <a:gd name="T10" fmla="*/ 49 w 1641"/>
                <a:gd name="T11" fmla="*/ 17 h 600"/>
                <a:gd name="T12" fmla="*/ 50 w 1641"/>
                <a:gd name="T13" fmla="*/ 21 h 600"/>
                <a:gd name="T14" fmla="*/ 53 w 1641"/>
                <a:gd name="T15" fmla="*/ 22 h 600"/>
                <a:gd name="T16" fmla="*/ 54 w 1641"/>
                <a:gd name="T17" fmla="*/ 19 h 600"/>
                <a:gd name="T18" fmla="*/ 58 w 1641"/>
                <a:gd name="T19" fmla="*/ 17 h 600"/>
                <a:gd name="T20" fmla="*/ 61 w 1641"/>
                <a:gd name="T21" fmla="*/ 15 h 600"/>
                <a:gd name="T22" fmla="*/ 60 w 1641"/>
                <a:gd name="T23" fmla="*/ 9 h 600"/>
                <a:gd name="T24" fmla="*/ 56 w 1641"/>
                <a:gd name="T25" fmla="*/ 7 h 600"/>
                <a:gd name="T26" fmla="*/ 56 w 1641"/>
                <a:gd name="T27" fmla="*/ 9 h 600"/>
                <a:gd name="T28" fmla="*/ 57 w 1641"/>
                <a:gd name="T29" fmla="*/ 10 h 600"/>
                <a:gd name="T30" fmla="*/ 57 w 1641"/>
                <a:gd name="T31" fmla="*/ 12 h 600"/>
                <a:gd name="T32" fmla="*/ 59 w 1641"/>
                <a:gd name="T33" fmla="*/ 14 h 600"/>
                <a:gd name="T34" fmla="*/ 56 w 1641"/>
                <a:gd name="T35" fmla="*/ 16 h 600"/>
                <a:gd name="T36" fmla="*/ 49 w 1641"/>
                <a:gd name="T37" fmla="*/ 15 h 600"/>
                <a:gd name="T38" fmla="*/ 44 w 1641"/>
                <a:gd name="T39" fmla="*/ 12 h 600"/>
                <a:gd name="T40" fmla="*/ 36 w 1641"/>
                <a:gd name="T41" fmla="*/ 11 h 600"/>
                <a:gd name="T42" fmla="*/ 29 w 1641"/>
                <a:gd name="T43" fmla="*/ 10 h 600"/>
                <a:gd name="T44" fmla="*/ 25 w 1641"/>
                <a:gd name="T45" fmla="*/ 12 h 600"/>
                <a:gd name="T46" fmla="*/ 23 w 1641"/>
                <a:gd name="T47" fmla="*/ 13 h 600"/>
                <a:gd name="T48" fmla="*/ 19 w 1641"/>
                <a:gd name="T49" fmla="*/ 14 h 600"/>
                <a:gd name="T50" fmla="*/ 16 w 1641"/>
                <a:gd name="T51" fmla="*/ 14 h 600"/>
                <a:gd name="T52" fmla="*/ 14 w 1641"/>
                <a:gd name="T53" fmla="*/ 13 h 600"/>
                <a:gd name="T54" fmla="*/ 12 w 1641"/>
                <a:gd name="T55" fmla="*/ 12 h 600"/>
                <a:gd name="T56" fmla="*/ 10 w 1641"/>
                <a:gd name="T57" fmla="*/ 10 h 600"/>
                <a:gd name="T58" fmla="*/ 8 w 1641"/>
                <a:gd name="T59" fmla="*/ 9 h 600"/>
                <a:gd name="T60" fmla="*/ 6 w 1641"/>
                <a:gd name="T61" fmla="*/ 7 h 600"/>
                <a:gd name="T62" fmla="*/ 5 w 1641"/>
                <a:gd name="T63" fmla="*/ 5 h 600"/>
                <a:gd name="T64" fmla="*/ 3 w 1641"/>
                <a:gd name="T65" fmla="*/ 3 h 600"/>
                <a:gd name="T66" fmla="*/ 2 w 1641"/>
                <a:gd name="T67" fmla="*/ 2 h 600"/>
                <a:gd name="T68" fmla="*/ 2 w 1641"/>
                <a:gd name="T69" fmla="*/ 7 h 600"/>
                <a:gd name="T70" fmla="*/ 6 w 1641"/>
                <a:gd name="T71" fmla="*/ 10 h 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1"/>
                <a:gd name="T109" fmla="*/ 0 h 600"/>
                <a:gd name="T110" fmla="*/ 1641 w 1641"/>
                <a:gd name="T111" fmla="*/ 600 h 6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1" h="600">
                  <a:moveTo>
                    <a:pt x="197" y="298"/>
                  </a:moveTo>
                  <a:lnTo>
                    <a:pt x="304" y="384"/>
                  </a:lnTo>
                  <a:lnTo>
                    <a:pt x="398" y="432"/>
                  </a:lnTo>
                  <a:lnTo>
                    <a:pt x="492" y="451"/>
                  </a:lnTo>
                  <a:lnTo>
                    <a:pt x="585" y="432"/>
                  </a:lnTo>
                  <a:lnTo>
                    <a:pt x="681" y="401"/>
                  </a:lnTo>
                  <a:lnTo>
                    <a:pt x="797" y="367"/>
                  </a:lnTo>
                  <a:lnTo>
                    <a:pt x="926" y="333"/>
                  </a:lnTo>
                  <a:lnTo>
                    <a:pt x="1042" y="333"/>
                  </a:lnTo>
                  <a:lnTo>
                    <a:pt x="1149" y="367"/>
                  </a:lnTo>
                  <a:lnTo>
                    <a:pt x="1242" y="418"/>
                  </a:lnTo>
                  <a:lnTo>
                    <a:pt x="1323" y="451"/>
                  </a:lnTo>
                  <a:lnTo>
                    <a:pt x="1335" y="516"/>
                  </a:lnTo>
                  <a:lnTo>
                    <a:pt x="1359" y="569"/>
                  </a:lnTo>
                  <a:lnTo>
                    <a:pt x="1407" y="600"/>
                  </a:lnTo>
                  <a:lnTo>
                    <a:pt x="1428" y="600"/>
                  </a:lnTo>
                  <a:lnTo>
                    <a:pt x="1453" y="569"/>
                  </a:lnTo>
                  <a:lnTo>
                    <a:pt x="1463" y="500"/>
                  </a:lnTo>
                  <a:lnTo>
                    <a:pt x="1490" y="467"/>
                  </a:lnTo>
                  <a:lnTo>
                    <a:pt x="1559" y="467"/>
                  </a:lnTo>
                  <a:lnTo>
                    <a:pt x="1606" y="451"/>
                  </a:lnTo>
                  <a:lnTo>
                    <a:pt x="1641" y="401"/>
                  </a:lnTo>
                  <a:lnTo>
                    <a:pt x="1641" y="298"/>
                  </a:lnTo>
                  <a:lnTo>
                    <a:pt x="1617" y="248"/>
                  </a:lnTo>
                  <a:lnTo>
                    <a:pt x="1559" y="216"/>
                  </a:lnTo>
                  <a:lnTo>
                    <a:pt x="1502" y="181"/>
                  </a:lnTo>
                  <a:lnTo>
                    <a:pt x="1490" y="233"/>
                  </a:lnTo>
                  <a:lnTo>
                    <a:pt x="1524" y="233"/>
                  </a:lnTo>
                  <a:lnTo>
                    <a:pt x="1513" y="282"/>
                  </a:lnTo>
                  <a:lnTo>
                    <a:pt x="1536" y="266"/>
                  </a:lnTo>
                  <a:lnTo>
                    <a:pt x="1524" y="298"/>
                  </a:lnTo>
                  <a:lnTo>
                    <a:pt x="1548" y="315"/>
                  </a:lnTo>
                  <a:lnTo>
                    <a:pt x="1572" y="333"/>
                  </a:lnTo>
                  <a:lnTo>
                    <a:pt x="1583" y="384"/>
                  </a:lnTo>
                  <a:lnTo>
                    <a:pt x="1548" y="432"/>
                  </a:lnTo>
                  <a:lnTo>
                    <a:pt x="1502" y="432"/>
                  </a:lnTo>
                  <a:lnTo>
                    <a:pt x="1417" y="418"/>
                  </a:lnTo>
                  <a:lnTo>
                    <a:pt x="1323" y="401"/>
                  </a:lnTo>
                  <a:lnTo>
                    <a:pt x="1242" y="349"/>
                  </a:lnTo>
                  <a:lnTo>
                    <a:pt x="1185" y="333"/>
                  </a:lnTo>
                  <a:lnTo>
                    <a:pt x="1103" y="315"/>
                  </a:lnTo>
                  <a:lnTo>
                    <a:pt x="983" y="298"/>
                  </a:lnTo>
                  <a:lnTo>
                    <a:pt x="843" y="315"/>
                  </a:lnTo>
                  <a:lnTo>
                    <a:pt x="775" y="280"/>
                  </a:lnTo>
                  <a:lnTo>
                    <a:pt x="667" y="196"/>
                  </a:lnTo>
                  <a:lnTo>
                    <a:pt x="681" y="333"/>
                  </a:lnTo>
                  <a:lnTo>
                    <a:pt x="600" y="162"/>
                  </a:lnTo>
                  <a:lnTo>
                    <a:pt x="623" y="349"/>
                  </a:lnTo>
                  <a:lnTo>
                    <a:pt x="525" y="141"/>
                  </a:lnTo>
                  <a:lnTo>
                    <a:pt x="515" y="375"/>
                  </a:lnTo>
                  <a:lnTo>
                    <a:pt x="456" y="127"/>
                  </a:lnTo>
                  <a:lnTo>
                    <a:pt x="445" y="368"/>
                  </a:lnTo>
                  <a:lnTo>
                    <a:pt x="400" y="121"/>
                  </a:lnTo>
                  <a:lnTo>
                    <a:pt x="379" y="353"/>
                  </a:lnTo>
                  <a:lnTo>
                    <a:pt x="349" y="106"/>
                  </a:lnTo>
                  <a:lnTo>
                    <a:pt x="319" y="325"/>
                  </a:lnTo>
                  <a:lnTo>
                    <a:pt x="293" y="70"/>
                  </a:lnTo>
                  <a:lnTo>
                    <a:pt x="260" y="267"/>
                  </a:lnTo>
                  <a:lnTo>
                    <a:pt x="249" y="48"/>
                  </a:lnTo>
                  <a:lnTo>
                    <a:pt x="208" y="231"/>
                  </a:lnTo>
                  <a:lnTo>
                    <a:pt x="209" y="100"/>
                  </a:lnTo>
                  <a:lnTo>
                    <a:pt x="173" y="181"/>
                  </a:lnTo>
                  <a:lnTo>
                    <a:pt x="162" y="67"/>
                  </a:lnTo>
                  <a:lnTo>
                    <a:pt x="139" y="134"/>
                  </a:lnTo>
                  <a:lnTo>
                    <a:pt x="117" y="51"/>
                  </a:lnTo>
                  <a:lnTo>
                    <a:pt x="94" y="84"/>
                  </a:lnTo>
                  <a:lnTo>
                    <a:pt x="58" y="17"/>
                  </a:lnTo>
                  <a:lnTo>
                    <a:pt x="45" y="51"/>
                  </a:lnTo>
                  <a:lnTo>
                    <a:pt x="0" y="0"/>
                  </a:lnTo>
                  <a:lnTo>
                    <a:pt x="60" y="176"/>
                  </a:lnTo>
                  <a:lnTo>
                    <a:pt x="104" y="203"/>
                  </a:lnTo>
                  <a:lnTo>
                    <a:pt x="162" y="267"/>
                  </a:lnTo>
                  <a:lnTo>
                    <a:pt x="197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2189" y="3459"/>
              <a:ext cx="259" cy="173"/>
            </a:xfrm>
            <a:custGeom>
              <a:avLst/>
              <a:gdLst>
                <a:gd name="T0" fmla="*/ 3 w 777"/>
                <a:gd name="T1" fmla="*/ 7 h 518"/>
                <a:gd name="T2" fmla="*/ 3 w 777"/>
                <a:gd name="T3" fmla="*/ 3 h 518"/>
                <a:gd name="T4" fmla="*/ 1 w 777"/>
                <a:gd name="T5" fmla="*/ 8 h 518"/>
                <a:gd name="T6" fmla="*/ 0 w 777"/>
                <a:gd name="T7" fmla="*/ 13 h 518"/>
                <a:gd name="T8" fmla="*/ 3 w 777"/>
                <a:gd name="T9" fmla="*/ 10 h 518"/>
                <a:gd name="T10" fmla="*/ 2 w 777"/>
                <a:gd name="T11" fmla="*/ 14 h 518"/>
                <a:gd name="T12" fmla="*/ 5 w 777"/>
                <a:gd name="T13" fmla="*/ 11 h 518"/>
                <a:gd name="T14" fmla="*/ 5 w 777"/>
                <a:gd name="T15" fmla="*/ 14 h 518"/>
                <a:gd name="T16" fmla="*/ 7 w 777"/>
                <a:gd name="T17" fmla="*/ 11 h 518"/>
                <a:gd name="T18" fmla="*/ 7 w 777"/>
                <a:gd name="T19" fmla="*/ 15 h 518"/>
                <a:gd name="T20" fmla="*/ 9 w 777"/>
                <a:gd name="T21" fmla="*/ 13 h 518"/>
                <a:gd name="T22" fmla="*/ 9 w 777"/>
                <a:gd name="T23" fmla="*/ 15 h 518"/>
                <a:gd name="T24" fmla="*/ 11 w 777"/>
                <a:gd name="T25" fmla="*/ 13 h 518"/>
                <a:gd name="T26" fmla="*/ 12 w 777"/>
                <a:gd name="T27" fmla="*/ 16 h 518"/>
                <a:gd name="T28" fmla="*/ 13 w 777"/>
                <a:gd name="T29" fmla="*/ 14 h 518"/>
                <a:gd name="T30" fmla="*/ 13 w 777"/>
                <a:gd name="T31" fmla="*/ 16 h 518"/>
                <a:gd name="T32" fmla="*/ 15 w 777"/>
                <a:gd name="T33" fmla="*/ 15 h 518"/>
                <a:gd name="T34" fmla="*/ 16 w 777"/>
                <a:gd name="T35" fmla="*/ 18 h 518"/>
                <a:gd name="T36" fmla="*/ 18 w 777"/>
                <a:gd name="T37" fmla="*/ 15 h 518"/>
                <a:gd name="T38" fmla="*/ 17 w 777"/>
                <a:gd name="T39" fmla="*/ 19 h 518"/>
                <a:gd name="T40" fmla="*/ 20 w 777"/>
                <a:gd name="T41" fmla="*/ 16 h 518"/>
                <a:gd name="T42" fmla="*/ 19 w 777"/>
                <a:gd name="T43" fmla="*/ 19 h 518"/>
                <a:gd name="T44" fmla="*/ 22 w 777"/>
                <a:gd name="T45" fmla="*/ 16 h 518"/>
                <a:gd name="T46" fmla="*/ 22 w 777"/>
                <a:gd name="T47" fmla="*/ 19 h 518"/>
                <a:gd name="T48" fmla="*/ 25 w 777"/>
                <a:gd name="T49" fmla="*/ 16 h 518"/>
                <a:gd name="T50" fmla="*/ 25 w 777"/>
                <a:gd name="T51" fmla="*/ 18 h 518"/>
                <a:gd name="T52" fmla="*/ 26 w 777"/>
                <a:gd name="T53" fmla="*/ 16 h 518"/>
                <a:gd name="T54" fmla="*/ 26 w 777"/>
                <a:gd name="T55" fmla="*/ 15 h 518"/>
                <a:gd name="T56" fmla="*/ 29 w 777"/>
                <a:gd name="T57" fmla="*/ 9 h 518"/>
                <a:gd name="T58" fmla="*/ 25 w 777"/>
                <a:gd name="T59" fmla="*/ 16 h 518"/>
                <a:gd name="T60" fmla="*/ 27 w 777"/>
                <a:gd name="T61" fmla="*/ 9 h 518"/>
                <a:gd name="T62" fmla="*/ 23 w 777"/>
                <a:gd name="T63" fmla="*/ 15 h 518"/>
                <a:gd name="T64" fmla="*/ 25 w 777"/>
                <a:gd name="T65" fmla="*/ 9 h 518"/>
                <a:gd name="T66" fmla="*/ 22 w 777"/>
                <a:gd name="T67" fmla="*/ 15 h 518"/>
                <a:gd name="T68" fmla="*/ 23 w 777"/>
                <a:gd name="T69" fmla="*/ 8 h 518"/>
                <a:gd name="T70" fmla="*/ 20 w 777"/>
                <a:gd name="T71" fmla="*/ 14 h 518"/>
                <a:gd name="T72" fmla="*/ 21 w 777"/>
                <a:gd name="T73" fmla="*/ 9 h 518"/>
                <a:gd name="T74" fmla="*/ 19 w 777"/>
                <a:gd name="T75" fmla="*/ 14 h 518"/>
                <a:gd name="T76" fmla="*/ 19 w 777"/>
                <a:gd name="T77" fmla="*/ 11 h 518"/>
                <a:gd name="T78" fmla="*/ 17 w 777"/>
                <a:gd name="T79" fmla="*/ 13 h 518"/>
                <a:gd name="T80" fmla="*/ 17 w 777"/>
                <a:gd name="T81" fmla="*/ 11 h 518"/>
                <a:gd name="T82" fmla="*/ 15 w 777"/>
                <a:gd name="T83" fmla="*/ 13 h 518"/>
                <a:gd name="T84" fmla="*/ 15 w 777"/>
                <a:gd name="T85" fmla="*/ 10 h 518"/>
                <a:gd name="T86" fmla="*/ 13 w 777"/>
                <a:gd name="T87" fmla="*/ 12 h 518"/>
                <a:gd name="T88" fmla="*/ 13 w 777"/>
                <a:gd name="T89" fmla="*/ 9 h 518"/>
                <a:gd name="T90" fmla="*/ 12 w 777"/>
                <a:gd name="T91" fmla="*/ 11 h 518"/>
                <a:gd name="T92" fmla="*/ 13 w 777"/>
                <a:gd name="T93" fmla="*/ 8 h 518"/>
                <a:gd name="T94" fmla="*/ 10 w 777"/>
                <a:gd name="T95" fmla="*/ 11 h 518"/>
                <a:gd name="T96" fmla="*/ 12 w 777"/>
                <a:gd name="T97" fmla="*/ 7 h 518"/>
                <a:gd name="T98" fmla="*/ 9 w 777"/>
                <a:gd name="T99" fmla="*/ 9 h 518"/>
                <a:gd name="T100" fmla="*/ 10 w 777"/>
                <a:gd name="T101" fmla="*/ 5 h 518"/>
                <a:gd name="T102" fmla="*/ 7 w 777"/>
                <a:gd name="T103" fmla="*/ 8 h 518"/>
                <a:gd name="T104" fmla="*/ 12 w 777"/>
                <a:gd name="T105" fmla="*/ 0 h 518"/>
                <a:gd name="T106" fmla="*/ 5 w 777"/>
                <a:gd name="T107" fmla="*/ 10 h 518"/>
                <a:gd name="T108" fmla="*/ 11 w 777"/>
                <a:gd name="T109" fmla="*/ 0 h 518"/>
                <a:gd name="T110" fmla="*/ 3 w 777"/>
                <a:gd name="T111" fmla="*/ 9 h 518"/>
                <a:gd name="T112" fmla="*/ 8 w 777"/>
                <a:gd name="T113" fmla="*/ 0 h 518"/>
                <a:gd name="T114" fmla="*/ 3 w 777"/>
                <a:gd name="T115" fmla="*/ 7 h 5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7"/>
                <a:gd name="T175" fmla="*/ 0 h 518"/>
                <a:gd name="T176" fmla="*/ 777 w 777"/>
                <a:gd name="T177" fmla="*/ 518 h 5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7" h="518">
                  <a:moveTo>
                    <a:pt x="75" y="197"/>
                  </a:moveTo>
                  <a:lnTo>
                    <a:pt x="81" y="90"/>
                  </a:lnTo>
                  <a:lnTo>
                    <a:pt x="30" y="210"/>
                  </a:lnTo>
                  <a:lnTo>
                    <a:pt x="0" y="351"/>
                  </a:lnTo>
                  <a:lnTo>
                    <a:pt x="78" y="273"/>
                  </a:lnTo>
                  <a:lnTo>
                    <a:pt x="55" y="367"/>
                  </a:lnTo>
                  <a:lnTo>
                    <a:pt x="137" y="291"/>
                  </a:lnTo>
                  <a:lnTo>
                    <a:pt x="122" y="367"/>
                  </a:lnTo>
                  <a:lnTo>
                    <a:pt x="196" y="307"/>
                  </a:lnTo>
                  <a:lnTo>
                    <a:pt x="184" y="391"/>
                  </a:lnTo>
                  <a:lnTo>
                    <a:pt x="242" y="340"/>
                  </a:lnTo>
                  <a:lnTo>
                    <a:pt x="242" y="406"/>
                  </a:lnTo>
                  <a:lnTo>
                    <a:pt x="301" y="356"/>
                  </a:lnTo>
                  <a:lnTo>
                    <a:pt x="314" y="426"/>
                  </a:lnTo>
                  <a:lnTo>
                    <a:pt x="364" y="374"/>
                  </a:lnTo>
                  <a:lnTo>
                    <a:pt x="364" y="434"/>
                  </a:lnTo>
                  <a:lnTo>
                    <a:pt x="418" y="398"/>
                  </a:lnTo>
                  <a:lnTo>
                    <a:pt x="420" y="476"/>
                  </a:lnTo>
                  <a:lnTo>
                    <a:pt x="482" y="413"/>
                  </a:lnTo>
                  <a:lnTo>
                    <a:pt x="465" y="518"/>
                  </a:lnTo>
                  <a:lnTo>
                    <a:pt x="528" y="434"/>
                  </a:lnTo>
                  <a:lnTo>
                    <a:pt x="522" y="518"/>
                  </a:lnTo>
                  <a:lnTo>
                    <a:pt x="606" y="442"/>
                  </a:lnTo>
                  <a:lnTo>
                    <a:pt x="606" y="510"/>
                  </a:lnTo>
                  <a:lnTo>
                    <a:pt x="664" y="442"/>
                  </a:lnTo>
                  <a:lnTo>
                    <a:pt x="676" y="492"/>
                  </a:lnTo>
                  <a:lnTo>
                    <a:pt x="714" y="444"/>
                  </a:lnTo>
                  <a:lnTo>
                    <a:pt x="709" y="413"/>
                  </a:lnTo>
                  <a:lnTo>
                    <a:pt x="777" y="233"/>
                  </a:lnTo>
                  <a:lnTo>
                    <a:pt x="664" y="426"/>
                  </a:lnTo>
                  <a:lnTo>
                    <a:pt x="725" y="233"/>
                  </a:lnTo>
                  <a:lnTo>
                    <a:pt x="629" y="406"/>
                  </a:lnTo>
                  <a:lnTo>
                    <a:pt x="672" y="241"/>
                  </a:lnTo>
                  <a:lnTo>
                    <a:pt x="585" y="391"/>
                  </a:lnTo>
                  <a:lnTo>
                    <a:pt x="620" y="225"/>
                  </a:lnTo>
                  <a:lnTo>
                    <a:pt x="539" y="374"/>
                  </a:lnTo>
                  <a:lnTo>
                    <a:pt x="564" y="254"/>
                  </a:lnTo>
                  <a:lnTo>
                    <a:pt x="501" y="374"/>
                  </a:lnTo>
                  <a:lnTo>
                    <a:pt x="507" y="293"/>
                  </a:lnTo>
                  <a:lnTo>
                    <a:pt x="454" y="356"/>
                  </a:lnTo>
                  <a:lnTo>
                    <a:pt x="453" y="293"/>
                  </a:lnTo>
                  <a:lnTo>
                    <a:pt x="408" y="356"/>
                  </a:lnTo>
                  <a:lnTo>
                    <a:pt x="402" y="279"/>
                  </a:lnTo>
                  <a:lnTo>
                    <a:pt x="349" y="323"/>
                  </a:lnTo>
                  <a:lnTo>
                    <a:pt x="364" y="254"/>
                  </a:lnTo>
                  <a:lnTo>
                    <a:pt x="314" y="291"/>
                  </a:lnTo>
                  <a:lnTo>
                    <a:pt x="339" y="225"/>
                  </a:lnTo>
                  <a:lnTo>
                    <a:pt x="266" y="291"/>
                  </a:lnTo>
                  <a:lnTo>
                    <a:pt x="314" y="190"/>
                  </a:lnTo>
                  <a:lnTo>
                    <a:pt x="242" y="241"/>
                  </a:lnTo>
                  <a:lnTo>
                    <a:pt x="281" y="143"/>
                  </a:lnTo>
                  <a:lnTo>
                    <a:pt x="196" y="206"/>
                  </a:lnTo>
                  <a:lnTo>
                    <a:pt x="328" y="0"/>
                  </a:lnTo>
                  <a:lnTo>
                    <a:pt x="125" y="257"/>
                  </a:lnTo>
                  <a:lnTo>
                    <a:pt x="287" y="0"/>
                  </a:lnTo>
                  <a:lnTo>
                    <a:pt x="78" y="241"/>
                  </a:lnTo>
                  <a:lnTo>
                    <a:pt x="218" y="10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2431" y="3478"/>
              <a:ext cx="442" cy="245"/>
            </a:xfrm>
            <a:custGeom>
              <a:avLst/>
              <a:gdLst>
                <a:gd name="T0" fmla="*/ 3 w 1326"/>
                <a:gd name="T1" fmla="*/ 10 h 735"/>
                <a:gd name="T2" fmla="*/ 3 w 1326"/>
                <a:gd name="T3" fmla="*/ 8 h 735"/>
                <a:gd name="T4" fmla="*/ 4 w 1326"/>
                <a:gd name="T5" fmla="*/ 5 h 735"/>
                <a:gd name="T6" fmla="*/ 5 w 1326"/>
                <a:gd name="T7" fmla="*/ 4 h 735"/>
                <a:gd name="T8" fmla="*/ 8 w 1326"/>
                <a:gd name="T9" fmla="*/ 4 h 735"/>
                <a:gd name="T10" fmla="*/ 11 w 1326"/>
                <a:gd name="T11" fmla="*/ 5 h 735"/>
                <a:gd name="T12" fmla="*/ 14 w 1326"/>
                <a:gd name="T13" fmla="*/ 6 h 735"/>
                <a:gd name="T14" fmla="*/ 17 w 1326"/>
                <a:gd name="T15" fmla="*/ 4 h 735"/>
                <a:gd name="T16" fmla="*/ 19 w 1326"/>
                <a:gd name="T17" fmla="*/ 2 h 735"/>
                <a:gd name="T18" fmla="*/ 24 w 1326"/>
                <a:gd name="T19" fmla="*/ 2 h 735"/>
                <a:gd name="T20" fmla="*/ 28 w 1326"/>
                <a:gd name="T21" fmla="*/ 0 h 735"/>
                <a:gd name="T22" fmla="*/ 33 w 1326"/>
                <a:gd name="T23" fmla="*/ 2 h 735"/>
                <a:gd name="T24" fmla="*/ 36 w 1326"/>
                <a:gd name="T25" fmla="*/ 4 h 735"/>
                <a:gd name="T26" fmla="*/ 41 w 1326"/>
                <a:gd name="T27" fmla="*/ 10 h 735"/>
                <a:gd name="T28" fmla="*/ 43 w 1326"/>
                <a:gd name="T29" fmla="*/ 14 h 735"/>
                <a:gd name="T30" fmla="*/ 45 w 1326"/>
                <a:gd name="T31" fmla="*/ 18 h 735"/>
                <a:gd name="T32" fmla="*/ 48 w 1326"/>
                <a:gd name="T33" fmla="*/ 20 h 735"/>
                <a:gd name="T34" fmla="*/ 48 w 1326"/>
                <a:gd name="T35" fmla="*/ 24 h 735"/>
                <a:gd name="T36" fmla="*/ 44 w 1326"/>
                <a:gd name="T37" fmla="*/ 24 h 735"/>
                <a:gd name="T38" fmla="*/ 42 w 1326"/>
                <a:gd name="T39" fmla="*/ 22 h 735"/>
                <a:gd name="T40" fmla="*/ 42 w 1326"/>
                <a:gd name="T41" fmla="*/ 23 h 735"/>
                <a:gd name="T42" fmla="*/ 42 w 1326"/>
                <a:gd name="T43" fmla="*/ 27 h 735"/>
                <a:gd name="T44" fmla="*/ 39 w 1326"/>
                <a:gd name="T45" fmla="*/ 27 h 735"/>
                <a:gd name="T46" fmla="*/ 36 w 1326"/>
                <a:gd name="T47" fmla="*/ 24 h 735"/>
                <a:gd name="T48" fmla="*/ 35 w 1326"/>
                <a:gd name="T49" fmla="*/ 20 h 735"/>
                <a:gd name="T50" fmla="*/ 32 w 1326"/>
                <a:gd name="T51" fmla="*/ 19 h 735"/>
                <a:gd name="T52" fmla="*/ 30 w 1326"/>
                <a:gd name="T53" fmla="*/ 17 h 735"/>
                <a:gd name="T54" fmla="*/ 26 w 1326"/>
                <a:gd name="T55" fmla="*/ 15 h 735"/>
                <a:gd name="T56" fmla="*/ 23 w 1326"/>
                <a:gd name="T57" fmla="*/ 14 h 735"/>
                <a:gd name="T58" fmla="*/ 22 w 1326"/>
                <a:gd name="T59" fmla="*/ 16 h 735"/>
                <a:gd name="T60" fmla="*/ 25 w 1326"/>
                <a:gd name="T61" fmla="*/ 19 h 735"/>
                <a:gd name="T62" fmla="*/ 26 w 1326"/>
                <a:gd name="T63" fmla="*/ 22 h 735"/>
                <a:gd name="T64" fmla="*/ 21 w 1326"/>
                <a:gd name="T65" fmla="*/ 22 h 735"/>
                <a:gd name="T66" fmla="*/ 19 w 1326"/>
                <a:gd name="T67" fmla="*/ 20 h 735"/>
                <a:gd name="T68" fmla="*/ 16 w 1326"/>
                <a:gd name="T69" fmla="*/ 19 h 735"/>
                <a:gd name="T70" fmla="*/ 15 w 1326"/>
                <a:gd name="T71" fmla="*/ 19 h 735"/>
                <a:gd name="T72" fmla="*/ 13 w 1326"/>
                <a:gd name="T73" fmla="*/ 19 h 735"/>
                <a:gd name="T74" fmla="*/ 10 w 1326"/>
                <a:gd name="T75" fmla="*/ 18 h 735"/>
                <a:gd name="T76" fmla="*/ 9 w 1326"/>
                <a:gd name="T77" fmla="*/ 18 h 735"/>
                <a:gd name="T78" fmla="*/ 7 w 1326"/>
                <a:gd name="T79" fmla="*/ 17 h 735"/>
                <a:gd name="T80" fmla="*/ 6 w 1326"/>
                <a:gd name="T81" fmla="*/ 17 h 735"/>
                <a:gd name="T82" fmla="*/ 3 w 1326"/>
                <a:gd name="T83" fmla="*/ 16 h 735"/>
                <a:gd name="T84" fmla="*/ 0 w 1326"/>
                <a:gd name="T85" fmla="*/ 15 h 735"/>
                <a:gd name="T86" fmla="*/ 9 w 1326"/>
                <a:gd name="T87" fmla="*/ 16 h 735"/>
                <a:gd name="T88" fmla="*/ 13 w 1326"/>
                <a:gd name="T89" fmla="*/ 17 h 735"/>
                <a:gd name="T90" fmla="*/ 14 w 1326"/>
                <a:gd name="T91" fmla="*/ 17 h 735"/>
                <a:gd name="T92" fmla="*/ 13 w 1326"/>
                <a:gd name="T93" fmla="*/ 14 h 735"/>
                <a:gd name="T94" fmla="*/ 11 w 1326"/>
                <a:gd name="T95" fmla="*/ 14 h 735"/>
                <a:gd name="T96" fmla="*/ 10 w 1326"/>
                <a:gd name="T97" fmla="*/ 13 h 735"/>
                <a:gd name="T98" fmla="*/ 2 w 1326"/>
                <a:gd name="T99" fmla="*/ 14 h 7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6"/>
                <a:gd name="T151" fmla="*/ 0 h 735"/>
                <a:gd name="T152" fmla="*/ 1326 w 1326"/>
                <a:gd name="T153" fmla="*/ 735 h 7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6" h="735">
                  <a:moveTo>
                    <a:pt x="109" y="324"/>
                  </a:moveTo>
                  <a:lnTo>
                    <a:pt x="72" y="262"/>
                  </a:lnTo>
                  <a:lnTo>
                    <a:pt x="141" y="287"/>
                  </a:lnTo>
                  <a:lnTo>
                    <a:pt x="93" y="204"/>
                  </a:lnTo>
                  <a:lnTo>
                    <a:pt x="174" y="243"/>
                  </a:lnTo>
                  <a:lnTo>
                    <a:pt x="114" y="148"/>
                  </a:lnTo>
                  <a:lnTo>
                    <a:pt x="198" y="207"/>
                  </a:lnTo>
                  <a:lnTo>
                    <a:pt x="144" y="105"/>
                  </a:lnTo>
                  <a:lnTo>
                    <a:pt x="231" y="153"/>
                  </a:lnTo>
                  <a:lnTo>
                    <a:pt x="214" y="105"/>
                  </a:lnTo>
                  <a:lnTo>
                    <a:pt x="265" y="45"/>
                  </a:lnTo>
                  <a:lnTo>
                    <a:pt x="289" y="131"/>
                  </a:lnTo>
                  <a:lnTo>
                    <a:pt x="316" y="153"/>
                  </a:lnTo>
                  <a:lnTo>
                    <a:pt x="388" y="153"/>
                  </a:lnTo>
                  <a:lnTo>
                    <a:pt x="438" y="131"/>
                  </a:lnTo>
                  <a:lnTo>
                    <a:pt x="464" y="115"/>
                  </a:lnTo>
                  <a:lnTo>
                    <a:pt x="491" y="99"/>
                  </a:lnTo>
                  <a:lnTo>
                    <a:pt x="514" y="50"/>
                  </a:lnTo>
                  <a:lnTo>
                    <a:pt x="584" y="66"/>
                  </a:lnTo>
                  <a:lnTo>
                    <a:pt x="644" y="66"/>
                  </a:lnTo>
                  <a:lnTo>
                    <a:pt x="704" y="50"/>
                  </a:lnTo>
                  <a:lnTo>
                    <a:pt x="749" y="12"/>
                  </a:lnTo>
                  <a:lnTo>
                    <a:pt x="797" y="0"/>
                  </a:lnTo>
                  <a:lnTo>
                    <a:pt x="879" y="50"/>
                  </a:lnTo>
                  <a:lnTo>
                    <a:pt x="916" y="66"/>
                  </a:lnTo>
                  <a:lnTo>
                    <a:pt x="985" y="99"/>
                  </a:lnTo>
                  <a:lnTo>
                    <a:pt x="1054" y="184"/>
                  </a:lnTo>
                  <a:lnTo>
                    <a:pt x="1102" y="266"/>
                  </a:lnTo>
                  <a:lnTo>
                    <a:pt x="1113" y="299"/>
                  </a:lnTo>
                  <a:lnTo>
                    <a:pt x="1161" y="369"/>
                  </a:lnTo>
                  <a:lnTo>
                    <a:pt x="1181" y="423"/>
                  </a:lnTo>
                  <a:lnTo>
                    <a:pt x="1219" y="486"/>
                  </a:lnTo>
                  <a:lnTo>
                    <a:pt x="1254" y="519"/>
                  </a:lnTo>
                  <a:lnTo>
                    <a:pt x="1302" y="536"/>
                  </a:lnTo>
                  <a:lnTo>
                    <a:pt x="1326" y="583"/>
                  </a:lnTo>
                  <a:lnTo>
                    <a:pt x="1302" y="635"/>
                  </a:lnTo>
                  <a:lnTo>
                    <a:pt x="1242" y="650"/>
                  </a:lnTo>
                  <a:lnTo>
                    <a:pt x="1195" y="650"/>
                  </a:lnTo>
                  <a:lnTo>
                    <a:pt x="1148" y="618"/>
                  </a:lnTo>
                  <a:lnTo>
                    <a:pt x="1125" y="583"/>
                  </a:lnTo>
                  <a:lnTo>
                    <a:pt x="1102" y="551"/>
                  </a:lnTo>
                  <a:lnTo>
                    <a:pt x="1129" y="630"/>
                  </a:lnTo>
                  <a:lnTo>
                    <a:pt x="1161" y="668"/>
                  </a:lnTo>
                  <a:lnTo>
                    <a:pt x="1137" y="717"/>
                  </a:lnTo>
                  <a:lnTo>
                    <a:pt x="1090" y="735"/>
                  </a:lnTo>
                  <a:lnTo>
                    <a:pt x="1054" y="717"/>
                  </a:lnTo>
                  <a:lnTo>
                    <a:pt x="1019" y="700"/>
                  </a:lnTo>
                  <a:lnTo>
                    <a:pt x="985" y="650"/>
                  </a:lnTo>
                  <a:lnTo>
                    <a:pt x="962" y="601"/>
                  </a:lnTo>
                  <a:lnTo>
                    <a:pt x="950" y="551"/>
                  </a:lnTo>
                  <a:lnTo>
                    <a:pt x="892" y="536"/>
                  </a:lnTo>
                  <a:lnTo>
                    <a:pt x="856" y="519"/>
                  </a:lnTo>
                  <a:lnTo>
                    <a:pt x="820" y="486"/>
                  </a:lnTo>
                  <a:lnTo>
                    <a:pt x="808" y="453"/>
                  </a:lnTo>
                  <a:lnTo>
                    <a:pt x="774" y="402"/>
                  </a:lnTo>
                  <a:lnTo>
                    <a:pt x="715" y="402"/>
                  </a:lnTo>
                  <a:lnTo>
                    <a:pt x="654" y="385"/>
                  </a:lnTo>
                  <a:lnTo>
                    <a:pt x="608" y="369"/>
                  </a:lnTo>
                  <a:lnTo>
                    <a:pt x="584" y="334"/>
                  </a:lnTo>
                  <a:lnTo>
                    <a:pt x="598" y="419"/>
                  </a:lnTo>
                  <a:lnTo>
                    <a:pt x="631" y="453"/>
                  </a:lnTo>
                  <a:lnTo>
                    <a:pt x="669" y="519"/>
                  </a:lnTo>
                  <a:lnTo>
                    <a:pt x="681" y="551"/>
                  </a:lnTo>
                  <a:lnTo>
                    <a:pt x="715" y="601"/>
                  </a:lnTo>
                  <a:lnTo>
                    <a:pt x="631" y="583"/>
                  </a:lnTo>
                  <a:lnTo>
                    <a:pt x="573" y="583"/>
                  </a:lnTo>
                  <a:lnTo>
                    <a:pt x="550" y="551"/>
                  </a:lnTo>
                  <a:lnTo>
                    <a:pt x="514" y="536"/>
                  </a:lnTo>
                  <a:lnTo>
                    <a:pt x="479" y="551"/>
                  </a:lnTo>
                  <a:lnTo>
                    <a:pt x="444" y="519"/>
                  </a:lnTo>
                  <a:lnTo>
                    <a:pt x="410" y="536"/>
                  </a:lnTo>
                  <a:lnTo>
                    <a:pt x="400" y="519"/>
                  </a:lnTo>
                  <a:lnTo>
                    <a:pt x="364" y="551"/>
                  </a:lnTo>
                  <a:lnTo>
                    <a:pt x="340" y="519"/>
                  </a:lnTo>
                  <a:lnTo>
                    <a:pt x="282" y="536"/>
                  </a:lnTo>
                  <a:lnTo>
                    <a:pt x="278" y="497"/>
                  </a:lnTo>
                  <a:lnTo>
                    <a:pt x="233" y="536"/>
                  </a:lnTo>
                  <a:lnTo>
                    <a:pt x="235" y="490"/>
                  </a:lnTo>
                  <a:lnTo>
                    <a:pt x="186" y="519"/>
                  </a:lnTo>
                  <a:lnTo>
                    <a:pt x="193" y="469"/>
                  </a:lnTo>
                  <a:lnTo>
                    <a:pt x="152" y="490"/>
                  </a:lnTo>
                  <a:lnTo>
                    <a:pt x="157" y="453"/>
                  </a:lnTo>
                  <a:lnTo>
                    <a:pt x="99" y="476"/>
                  </a:lnTo>
                  <a:lnTo>
                    <a:pt x="83" y="431"/>
                  </a:lnTo>
                  <a:lnTo>
                    <a:pt x="31" y="453"/>
                  </a:lnTo>
                  <a:lnTo>
                    <a:pt x="0" y="394"/>
                  </a:lnTo>
                  <a:lnTo>
                    <a:pt x="204" y="394"/>
                  </a:lnTo>
                  <a:lnTo>
                    <a:pt x="245" y="435"/>
                  </a:lnTo>
                  <a:lnTo>
                    <a:pt x="305" y="461"/>
                  </a:lnTo>
                  <a:lnTo>
                    <a:pt x="351" y="469"/>
                  </a:lnTo>
                  <a:lnTo>
                    <a:pt x="400" y="502"/>
                  </a:lnTo>
                  <a:lnTo>
                    <a:pt x="376" y="453"/>
                  </a:lnTo>
                  <a:lnTo>
                    <a:pt x="352" y="419"/>
                  </a:lnTo>
                  <a:lnTo>
                    <a:pt x="352" y="385"/>
                  </a:lnTo>
                  <a:lnTo>
                    <a:pt x="316" y="385"/>
                  </a:lnTo>
                  <a:lnTo>
                    <a:pt x="284" y="371"/>
                  </a:lnTo>
                  <a:lnTo>
                    <a:pt x="305" y="332"/>
                  </a:lnTo>
                  <a:lnTo>
                    <a:pt x="270" y="349"/>
                  </a:lnTo>
                  <a:lnTo>
                    <a:pt x="204" y="387"/>
                  </a:lnTo>
                  <a:lnTo>
                    <a:pt x="58" y="387"/>
                  </a:lnTo>
                  <a:lnTo>
                    <a:pt x="109" y="3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2418" y="3633"/>
              <a:ext cx="280" cy="123"/>
            </a:xfrm>
            <a:custGeom>
              <a:avLst/>
              <a:gdLst>
                <a:gd name="T0" fmla="*/ 1 w 840"/>
                <a:gd name="T1" fmla="*/ 10 h 371"/>
                <a:gd name="T2" fmla="*/ 0 w 840"/>
                <a:gd name="T3" fmla="*/ 8 h 371"/>
                <a:gd name="T4" fmla="*/ 3 w 840"/>
                <a:gd name="T5" fmla="*/ 9 h 371"/>
                <a:gd name="T6" fmla="*/ 2 w 840"/>
                <a:gd name="T7" fmla="*/ 7 h 371"/>
                <a:gd name="T8" fmla="*/ 7 w 840"/>
                <a:gd name="T9" fmla="*/ 9 h 371"/>
                <a:gd name="T10" fmla="*/ 4 w 840"/>
                <a:gd name="T11" fmla="*/ 7 h 371"/>
                <a:gd name="T12" fmla="*/ 10 w 840"/>
                <a:gd name="T13" fmla="*/ 8 h 371"/>
                <a:gd name="T14" fmla="*/ 5 w 840"/>
                <a:gd name="T15" fmla="*/ 5 h 371"/>
                <a:gd name="T16" fmla="*/ 10 w 840"/>
                <a:gd name="T17" fmla="*/ 6 h 371"/>
                <a:gd name="T18" fmla="*/ 5 w 840"/>
                <a:gd name="T19" fmla="*/ 4 h 371"/>
                <a:gd name="T20" fmla="*/ 12 w 840"/>
                <a:gd name="T21" fmla="*/ 5 h 371"/>
                <a:gd name="T22" fmla="*/ 7 w 840"/>
                <a:gd name="T23" fmla="*/ 3 h 371"/>
                <a:gd name="T24" fmla="*/ 13 w 840"/>
                <a:gd name="T25" fmla="*/ 3 h 371"/>
                <a:gd name="T26" fmla="*/ 7 w 840"/>
                <a:gd name="T27" fmla="*/ 2 h 371"/>
                <a:gd name="T28" fmla="*/ 12 w 840"/>
                <a:gd name="T29" fmla="*/ 1 h 371"/>
                <a:gd name="T30" fmla="*/ 11 w 840"/>
                <a:gd name="T31" fmla="*/ 0 h 371"/>
                <a:gd name="T32" fmla="*/ 26 w 840"/>
                <a:gd name="T33" fmla="*/ 4 h 371"/>
                <a:gd name="T34" fmla="*/ 29 w 840"/>
                <a:gd name="T35" fmla="*/ 7 h 371"/>
                <a:gd name="T36" fmla="*/ 14 w 840"/>
                <a:gd name="T37" fmla="*/ 3 h 371"/>
                <a:gd name="T38" fmla="*/ 29 w 840"/>
                <a:gd name="T39" fmla="*/ 8 h 371"/>
                <a:gd name="T40" fmla="*/ 13 w 840"/>
                <a:gd name="T41" fmla="*/ 4 h 371"/>
                <a:gd name="T42" fmla="*/ 31 w 840"/>
                <a:gd name="T43" fmla="*/ 10 h 371"/>
                <a:gd name="T44" fmla="*/ 12 w 840"/>
                <a:gd name="T45" fmla="*/ 6 h 371"/>
                <a:gd name="T46" fmla="*/ 31 w 840"/>
                <a:gd name="T47" fmla="*/ 12 h 371"/>
                <a:gd name="T48" fmla="*/ 10 w 840"/>
                <a:gd name="T49" fmla="*/ 8 h 371"/>
                <a:gd name="T50" fmla="*/ 29 w 840"/>
                <a:gd name="T51" fmla="*/ 14 h 371"/>
                <a:gd name="T52" fmla="*/ 12 w 840"/>
                <a:gd name="T53" fmla="*/ 9 h 371"/>
                <a:gd name="T54" fmla="*/ 7 w 840"/>
                <a:gd name="T55" fmla="*/ 9 h 371"/>
                <a:gd name="T56" fmla="*/ 1 w 840"/>
                <a:gd name="T57" fmla="*/ 10 h 371"/>
                <a:gd name="T58" fmla="*/ 1 w 840"/>
                <a:gd name="T59" fmla="*/ 10 h 37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0"/>
                <a:gd name="T91" fmla="*/ 0 h 371"/>
                <a:gd name="T92" fmla="*/ 840 w 840"/>
                <a:gd name="T93" fmla="*/ 371 h 37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0" h="371">
                  <a:moveTo>
                    <a:pt x="15" y="272"/>
                  </a:moveTo>
                  <a:lnTo>
                    <a:pt x="0" y="211"/>
                  </a:lnTo>
                  <a:lnTo>
                    <a:pt x="85" y="254"/>
                  </a:lnTo>
                  <a:lnTo>
                    <a:pt x="61" y="199"/>
                  </a:lnTo>
                  <a:lnTo>
                    <a:pt x="179" y="237"/>
                  </a:lnTo>
                  <a:lnTo>
                    <a:pt x="111" y="178"/>
                  </a:lnTo>
                  <a:lnTo>
                    <a:pt x="260" y="205"/>
                  </a:lnTo>
                  <a:lnTo>
                    <a:pt x="147" y="142"/>
                  </a:lnTo>
                  <a:lnTo>
                    <a:pt x="283" y="163"/>
                  </a:lnTo>
                  <a:lnTo>
                    <a:pt x="147" y="108"/>
                  </a:lnTo>
                  <a:lnTo>
                    <a:pt x="337" y="125"/>
                  </a:lnTo>
                  <a:lnTo>
                    <a:pt x="177" y="80"/>
                  </a:lnTo>
                  <a:lnTo>
                    <a:pt x="353" y="82"/>
                  </a:lnTo>
                  <a:lnTo>
                    <a:pt x="202" y="45"/>
                  </a:lnTo>
                  <a:lnTo>
                    <a:pt x="322" y="38"/>
                  </a:lnTo>
                  <a:lnTo>
                    <a:pt x="288" y="0"/>
                  </a:lnTo>
                  <a:lnTo>
                    <a:pt x="693" y="120"/>
                  </a:lnTo>
                  <a:lnTo>
                    <a:pt x="778" y="187"/>
                  </a:lnTo>
                  <a:lnTo>
                    <a:pt x="368" y="80"/>
                  </a:lnTo>
                  <a:lnTo>
                    <a:pt x="789" y="211"/>
                  </a:lnTo>
                  <a:lnTo>
                    <a:pt x="344" y="115"/>
                  </a:lnTo>
                  <a:lnTo>
                    <a:pt x="834" y="277"/>
                  </a:lnTo>
                  <a:lnTo>
                    <a:pt x="314" y="170"/>
                  </a:lnTo>
                  <a:lnTo>
                    <a:pt x="840" y="328"/>
                  </a:lnTo>
                  <a:lnTo>
                    <a:pt x="283" y="211"/>
                  </a:lnTo>
                  <a:lnTo>
                    <a:pt x="789" y="371"/>
                  </a:lnTo>
                  <a:lnTo>
                    <a:pt x="333" y="254"/>
                  </a:lnTo>
                  <a:lnTo>
                    <a:pt x="191" y="254"/>
                  </a:lnTo>
                  <a:lnTo>
                    <a:pt x="27" y="272"/>
                  </a:lnTo>
                  <a:lnTo>
                    <a:pt x="15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2508" y="3450"/>
              <a:ext cx="247" cy="95"/>
            </a:xfrm>
            <a:custGeom>
              <a:avLst/>
              <a:gdLst>
                <a:gd name="T0" fmla="*/ 1 w 741"/>
                <a:gd name="T1" fmla="*/ 9 h 285"/>
                <a:gd name="T2" fmla="*/ 5 w 741"/>
                <a:gd name="T3" fmla="*/ 11 h 285"/>
                <a:gd name="T4" fmla="*/ 11 w 741"/>
                <a:gd name="T5" fmla="*/ 9 h 285"/>
                <a:gd name="T6" fmla="*/ 17 w 741"/>
                <a:gd name="T7" fmla="*/ 7 h 285"/>
                <a:gd name="T8" fmla="*/ 22 w 741"/>
                <a:gd name="T9" fmla="*/ 6 h 285"/>
                <a:gd name="T10" fmla="*/ 27 w 741"/>
                <a:gd name="T11" fmla="*/ 6 h 285"/>
                <a:gd name="T12" fmla="*/ 22 w 741"/>
                <a:gd name="T13" fmla="*/ 4 h 285"/>
                <a:gd name="T14" fmla="*/ 23 w 741"/>
                <a:gd name="T15" fmla="*/ 1 h 285"/>
                <a:gd name="T16" fmla="*/ 20 w 741"/>
                <a:gd name="T17" fmla="*/ 4 h 285"/>
                <a:gd name="T18" fmla="*/ 21 w 741"/>
                <a:gd name="T19" fmla="*/ 0 h 285"/>
                <a:gd name="T20" fmla="*/ 17 w 741"/>
                <a:gd name="T21" fmla="*/ 6 h 285"/>
                <a:gd name="T22" fmla="*/ 18 w 741"/>
                <a:gd name="T23" fmla="*/ 1 h 285"/>
                <a:gd name="T24" fmla="*/ 16 w 741"/>
                <a:gd name="T25" fmla="*/ 6 h 285"/>
                <a:gd name="T26" fmla="*/ 16 w 741"/>
                <a:gd name="T27" fmla="*/ 0 h 285"/>
                <a:gd name="T28" fmla="*/ 13 w 741"/>
                <a:gd name="T29" fmla="*/ 7 h 285"/>
                <a:gd name="T30" fmla="*/ 14 w 741"/>
                <a:gd name="T31" fmla="*/ 1 h 285"/>
                <a:gd name="T32" fmla="*/ 10 w 741"/>
                <a:gd name="T33" fmla="*/ 9 h 285"/>
                <a:gd name="T34" fmla="*/ 11 w 741"/>
                <a:gd name="T35" fmla="*/ 1 h 285"/>
                <a:gd name="T36" fmla="*/ 7 w 741"/>
                <a:gd name="T37" fmla="*/ 10 h 285"/>
                <a:gd name="T38" fmla="*/ 9 w 741"/>
                <a:gd name="T39" fmla="*/ 2 h 285"/>
                <a:gd name="T40" fmla="*/ 5 w 741"/>
                <a:gd name="T41" fmla="*/ 10 h 285"/>
                <a:gd name="T42" fmla="*/ 6 w 741"/>
                <a:gd name="T43" fmla="*/ 2 h 285"/>
                <a:gd name="T44" fmla="*/ 3 w 741"/>
                <a:gd name="T45" fmla="*/ 11 h 285"/>
                <a:gd name="T46" fmla="*/ 4 w 741"/>
                <a:gd name="T47" fmla="*/ 2 h 285"/>
                <a:gd name="T48" fmla="*/ 0 w 741"/>
                <a:gd name="T49" fmla="*/ 10 h 285"/>
                <a:gd name="T50" fmla="*/ 1 w 741"/>
                <a:gd name="T51" fmla="*/ 9 h 2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41"/>
                <a:gd name="T79" fmla="*/ 0 h 285"/>
                <a:gd name="T80" fmla="*/ 741 w 741"/>
                <a:gd name="T81" fmla="*/ 285 h 2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41" h="285">
                  <a:moveTo>
                    <a:pt x="25" y="253"/>
                  </a:moveTo>
                  <a:lnTo>
                    <a:pt x="143" y="285"/>
                  </a:lnTo>
                  <a:lnTo>
                    <a:pt x="305" y="234"/>
                  </a:lnTo>
                  <a:lnTo>
                    <a:pt x="448" y="184"/>
                  </a:lnTo>
                  <a:lnTo>
                    <a:pt x="599" y="151"/>
                  </a:lnTo>
                  <a:lnTo>
                    <a:pt x="741" y="151"/>
                  </a:lnTo>
                  <a:lnTo>
                    <a:pt x="587" y="117"/>
                  </a:lnTo>
                  <a:lnTo>
                    <a:pt x="623" y="18"/>
                  </a:lnTo>
                  <a:lnTo>
                    <a:pt x="530" y="117"/>
                  </a:lnTo>
                  <a:lnTo>
                    <a:pt x="575" y="0"/>
                  </a:lnTo>
                  <a:lnTo>
                    <a:pt x="460" y="151"/>
                  </a:lnTo>
                  <a:lnTo>
                    <a:pt x="494" y="18"/>
                  </a:lnTo>
                  <a:lnTo>
                    <a:pt x="421" y="168"/>
                  </a:lnTo>
                  <a:lnTo>
                    <a:pt x="436" y="0"/>
                  </a:lnTo>
                  <a:lnTo>
                    <a:pt x="351" y="184"/>
                  </a:lnTo>
                  <a:lnTo>
                    <a:pt x="365" y="18"/>
                  </a:lnTo>
                  <a:lnTo>
                    <a:pt x="258" y="234"/>
                  </a:lnTo>
                  <a:lnTo>
                    <a:pt x="293" y="32"/>
                  </a:lnTo>
                  <a:lnTo>
                    <a:pt x="189" y="269"/>
                  </a:lnTo>
                  <a:lnTo>
                    <a:pt x="234" y="66"/>
                  </a:lnTo>
                  <a:lnTo>
                    <a:pt x="143" y="269"/>
                  </a:lnTo>
                  <a:lnTo>
                    <a:pt x="167" y="66"/>
                  </a:lnTo>
                  <a:lnTo>
                    <a:pt x="83" y="285"/>
                  </a:lnTo>
                  <a:lnTo>
                    <a:pt x="107" y="66"/>
                  </a:lnTo>
                  <a:lnTo>
                    <a:pt x="0" y="269"/>
                  </a:lnTo>
                  <a:lnTo>
                    <a:pt x="25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2351" y="3463"/>
              <a:ext cx="137" cy="132"/>
            </a:xfrm>
            <a:custGeom>
              <a:avLst/>
              <a:gdLst>
                <a:gd name="T0" fmla="*/ 0 w 410"/>
                <a:gd name="T1" fmla="*/ 2 h 396"/>
                <a:gd name="T2" fmla="*/ 1 w 410"/>
                <a:gd name="T3" fmla="*/ 0 h 396"/>
                <a:gd name="T4" fmla="*/ 2 w 410"/>
                <a:gd name="T5" fmla="*/ 1 h 396"/>
                <a:gd name="T6" fmla="*/ 3 w 410"/>
                <a:gd name="T7" fmla="*/ 0 h 396"/>
                <a:gd name="T8" fmla="*/ 3 w 410"/>
                <a:gd name="T9" fmla="*/ 2 h 396"/>
                <a:gd name="T10" fmla="*/ 5 w 410"/>
                <a:gd name="T11" fmla="*/ 0 h 396"/>
                <a:gd name="T12" fmla="*/ 5 w 410"/>
                <a:gd name="T13" fmla="*/ 2 h 396"/>
                <a:gd name="T14" fmla="*/ 7 w 410"/>
                <a:gd name="T15" fmla="*/ 1 h 396"/>
                <a:gd name="T16" fmla="*/ 7 w 410"/>
                <a:gd name="T17" fmla="*/ 3 h 396"/>
                <a:gd name="T18" fmla="*/ 9 w 410"/>
                <a:gd name="T19" fmla="*/ 1 h 396"/>
                <a:gd name="T20" fmla="*/ 8 w 410"/>
                <a:gd name="T21" fmla="*/ 4 h 396"/>
                <a:gd name="T22" fmla="*/ 11 w 410"/>
                <a:gd name="T23" fmla="*/ 1 h 396"/>
                <a:gd name="T24" fmla="*/ 10 w 410"/>
                <a:gd name="T25" fmla="*/ 5 h 396"/>
                <a:gd name="T26" fmla="*/ 13 w 410"/>
                <a:gd name="T27" fmla="*/ 2 h 396"/>
                <a:gd name="T28" fmla="*/ 12 w 410"/>
                <a:gd name="T29" fmla="*/ 5 h 396"/>
                <a:gd name="T30" fmla="*/ 15 w 410"/>
                <a:gd name="T31" fmla="*/ 3 h 396"/>
                <a:gd name="T32" fmla="*/ 10 w 410"/>
                <a:gd name="T33" fmla="*/ 15 h 396"/>
                <a:gd name="T34" fmla="*/ 11 w 410"/>
                <a:gd name="T35" fmla="*/ 8 h 396"/>
                <a:gd name="T36" fmla="*/ 6 w 410"/>
                <a:gd name="T37" fmla="*/ 15 h 396"/>
                <a:gd name="T38" fmla="*/ 10 w 410"/>
                <a:gd name="T39" fmla="*/ 7 h 396"/>
                <a:gd name="T40" fmla="*/ 5 w 410"/>
                <a:gd name="T41" fmla="*/ 14 h 396"/>
                <a:gd name="T42" fmla="*/ 8 w 410"/>
                <a:gd name="T43" fmla="*/ 7 h 396"/>
                <a:gd name="T44" fmla="*/ 4 w 410"/>
                <a:gd name="T45" fmla="*/ 12 h 396"/>
                <a:gd name="T46" fmla="*/ 7 w 410"/>
                <a:gd name="T47" fmla="*/ 6 h 396"/>
                <a:gd name="T48" fmla="*/ 4 w 410"/>
                <a:gd name="T49" fmla="*/ 9 h 396"/>
                <a:gd name="T50" fmla="*/ 6 w 410"/>
                <a:gd name="T51" fmla="*/ 5 h 396"/>
                <a:gd name="T52" fmla="*/ 4 w 410"/>
                <a:gd name="T53" fmla="*/ 6 h 396"/>
                <a:gd name="T54" fmla="*/ 5 w 410"/>
                <a:gd name="T55" fmla="*/ 4 h 396"/>
                <a:gd name="T56" fmla="*/ 4 w 410"/>
                <a:gd name="T57" fmla="*/ 5 h 396"/>
                <a:gd name="T58" fmla="*/ 4 w 410"/>
                <a:gd name="T59" fmla="*/ 3 h 396"/>
                <a:gd name="T60" fmla="*/ 2 w 410"/>
                <a:gd name="T61" fmla="*/ 3 h 396"/>
                <a:gd name="T62" fmla="*/ 2 w 410"/>
                <a:gd name="T63" fmla="*/ 2 h 396"/>
                <a:gd name="T64" fmla="*/ 0 w 410"/>
                <a:gd name="T65" fmla="*/ 3 h 396"/>
                <a:gd name="T66" fmla="*/ 0 w 410"/>
                <a:gd name="T67" fmla="*/ 2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0"/>
                <a:gd name="T103" fmla="*/ 0 h 396"/>
                <a:gd name="T104" fmla="*/ 410 w 410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0" h="396">
                  <a:moveTo>
                    <a:pt x="0" y="44"/>
                  </a:moveTo>
                  <a:lnTo>
                    <a:pt x="25" y="0"/>
                  </a:lnTo>
                  <a:lnTo>
                    <a:pt x="41" y="31"/>
                  </a:lnTo>
                  <a:lnTo>
                    <a:pt x="79" y="8"/>
                  </a:lnTo>
                  <a:lnTo>
                    <a:pt x="85" y="44"/>
                  </a:lnTo>
                  <a:lnTo>
                    <a:pt x="148" y="8"/>
                  </a:lnTo>
                  <a:lnTo>
                    <a:pt x="135" y="67"/>
                  </a:lnTo>
                  <a:lnTo>
                    <a:pt x="189" y="23"/>
                  </a:lnTo>
                  <a:lnTo>
                    <a:pt x="180" y="87"/>
                  </a:lnTo>
                  <a:lnTo>
                    <a:pt x="250" y="23"/>
                  </a:lnTo>
                  <a:lnTo>
                    <a:pt x="223" y="110"/>
                  </a:lnTo>
                  <a:lnTo>
                    <a:pt x="306" y="36"/>
                  </a:lnTo>
                  <a:lnTo>
                    <a:pt x="269" y="123"/>
                  </a:lnTo>
                  <a:lnTo>
                    <a:pt x="350" y="51"/>
                  </a:lnTo>
                  <a:lnTo>
                    <a:pt x="320" y="144"/>
                  </a:lnTo>
                  <a:lnTo>
                    <a:pt x="410" y="72"/>
                  </a:lnTo>
                  <a:lnTo>
                    <a:pt x="256" y="395"/>
                  </a:lnTo>
                  <a:lnTo>
                    <a:pt x="298" y="223"/>
                  </a:lnTo>
                  <a:lnTo>
                    <a:pt x="165" y="396"/>
                  </a:lnTo>
                  <a:lnTo>
                    <a:pt x="266" y="195"/>
                  </a:lnTo>
                  <a:lnTo>
                    <a:pt x="131" y="381"/>
                  </a:lnTo>
                  <a:lnTo>
                    <a:pt x="223" y="187"/>
                  </a:lnTo>
                  <a:lnTo>
                    <a:pt x="98" y="330"/>
                  </a:lnTo>
                  <a:lnTo>
                    <a:pt x="194" y="158"/>
                  </a:lnTo>
                  <a:lnTo>
                    <a:pt x="98" y="247"/>
                  </a:lnTo>
                  <a:lnTo>
                    <a:pt x="169" y="130"/>
                  </a:lnTo>
                  <a:lnTo>
                    <a:pt x="110" y="162"/>
                  </a:lnTo>
                  <a:lnTo>
                    <a:pt x="140" y="102"/>
                  </a:lnTo>
                  <a:lnTo>
                    <a:pt x="98" y="130"/>
                  </a:lnTo>
                  <a:lnTo>
                    <a:pt x="111" y="79"/>
                  </a:lnTo>
                  <a:lnTo>
                    <a:pt x="65" y="94"/>
                  </a:lnTo>
                  <a:lnTo>
                    <a:pt x="60" y="59"/>
                  </a:lnTo>
                  <a:lnTo>
                    <a:pt x="9" y="7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2908" y="2625"/>
              <a:ext cx="907" cy="847"/>
            </a:xfrm>
            <a:custGeom>
              <a:avLst/>
              <a:gdLst>
                <a:gd name="T0" fmla="*/ 95 w 2722"/>
                <a:gd name="T1" fmla="*/ 6 h 2541"/>
                <a:gd name="T2" fmla="*/ 89 w 2722"/>
                <a:gd name="T3" fmla="*/ 12 h 2541"/>
                <a:gd name="T4" fmla="*/ 82 w 2722"/>
                <a:gd name="T5" fmla="*/ 20 h 2541"/>
                <a:gd name="T6" fmla="*/ 76 w 2722"/>
                <a:gd name="T7" fmla="*/ 26 h 2541"/>
                <a:gd name="T8" fmla="*/ 72 w 2722"/>
                <a:gd name="T9" fmla="*/ 30 h 2541"/>
                <a:gd name="T10" fmla="*/ 68 w 2722"/>
                <a:gd name="T11" fmla="*/ 34 h 2541"/>
                <a:gd name="T12" fmla="*/ 63 w 2722"/>
                <a:gd name="T13" fmla="*/ 39 h 2541"/>
                <a:gd name="T14" fmla="*/ 59 w 2722"/>
                <a:gd name="T15" fmla="*/ 43 h 2541"/>
                <a:gd name="T16" fmla="*/ 53 w 2722"/>
                <a:gd name="T17" fmla="*/ 47 h 2541"/>
                <a:gd name="T18" fmla="*/ 49 w 2722"/>
                <a:gd name="T19" fmla="*/ 51 h 2541"/>
                <a:gd name="T20" fmla="*/ 43 w 2722"/>
                <a:gd name="T21" fmla="*/ 58 h 2541"/>
                <a:gd name="T22" fmla="*/ 38 w 2722"/>
                <a:gd name="T23" fmla="*/ 63 h 2541"/>
                <a:gd name="T24" fmla="*/ 33 w 2722"/>
                <a:gd name="T25" fmla="*/ 66 h 2541"/>
                <a:gd name="T26" fmla="*/ 30 w 2722"/>
                <a:gd name="T27" fmla="*/ 69 h 2541"/>
                <a:gd name="T28" fmla="*/ 26 w 2722"/>
                <a:gd name="T29" fmla="*/ 72 h 2541"/>
                <a:gd name="T30" fmla="*/ 20 w 2722"/>
                <a:gd name="T31" fmla="*/ 75 h 2541"/>
                <a:gd name="T32" fmla="*/ 16 w 2722"/>
                <a:gd name="T33" fmla="*/ 77 h 2541"/>
                <a:gd name="T34" fmla="*/ 12 w 2722"/>
                <a:gd name="T35" fmla="*/ 80 h 2541"/>
                <a:gd name="T36" fmla="*/ 10 w 2722"/>
                <a:gd name="T37" fmla="*/ 82 h 2541"/>
                <a:gd name="T38" fmla="*/ 6 w 2722"/>
                <a:gd name="T39" fmla="*/ 85 h 2541"/>
                <a:gd name="T40" fmla="*/ 3 w 2722"/>
                <a:gd name="T41" fmla="*/ 89 h 2541"/>
                <a:gd name="T42" fmla="*/ 2 w 2722"/>
                <a:gd name="T43" fmla="*/ 91 h 2541"/>
                <a:gd name="T44" fmla="*/ 1 w 2722"/>
                <a:gd name="T45" fmla="*/ 94 h 2541"/>
                <a:gd name="T46" fmla="*/ 0 w 2722"/>
                <a:gd name="T47" fmla="*/ 92 h 2541"/>
                <a:gd name="T48" fmla="*/ 3 w 2722"/>
                <a:gd name="T49" fmla="*/ 87 h 2541"/>
                <a:gd name="T50" fmla="*/ 7 w 2722"/>
                <a:gd name="T51" fmla="*/ 83 h 2541"/>
                <a:gd name="T52" fmla="*/ 11 w 2722"/>
                <a:gd name="T53" fmla="*/ 79 h 2541"/>
                <a:gd name="T54" fmla="*/ 14 w 2722"/>
                <a:gd name="T55" fmla="*/ 76 h 2541"/>
                <a:gd name="T56" fmla="*/ 20 w 2722"/>
                <a:gd name="T57" fmla="*/ 73 h 2541"/>
                <a:gd name="T58" fmla="*/ 25 w 2722"/>
                <a:gd name="T59" fmla="*/ 71 h 2541"/>
                <a:gd name="T60" fmla="*/ 33 w 2722"/>
                <a:gd name="T61" fmla="*/ 65 h 2541"/>
                <a:gd name="T62" fmla="*/ 41 w 2722"/>
                <a:gd name="T63" fmla="*/ 58 h 2541"/>
                <a:gd name="T64" fmla="*/ 49 w 2722"/>
                <a:gd name="T65" fmla="*/ 48 h 2541"/>
                <a:gd name="T66" fmla="*/ 59 w 2722"/>
                <a:gd name="T67" fmla="*/ 40 h 2541"/>
                <a:gd name="T68" fmla="*/ 70 w 2722"/>
                <a:gd name="T69" fmla="*/ 30 h 2541"/>
                <a:gd name="T70" fmla="*/ 78 w 2722"/>
                <a:gd name="T71" fmla="*/ 21 h 2541"/>
                <a:gd name="T72" fmla="*/ 85 w 2722"/>
                <a:gd name="T73" fmla="*/ 14 h 2541"/>
                <a:gd name="T74" fmla="*/ 97 w 2722"/>
                <a:gd name="T75" fmla="*/ 2 h 2541"/>
                <a:gd name="T76" fmla="*/ 99 w 2722"/>
                <a:gd name="T77" fmla="*/ 3 h 25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2"/>
                <a:gd name="T118" fmla="*/ 0 h 2541"/>
                <a:gd name="T119" fmla="*/ 2722 w 2722"/>
                <a:gd name="T120" fmla="*/ 2541 h 25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2" h="2541">
                  <a:moveTo>
                    <a:pt x="2663" y="84"/>
                  </a:moveTo>
                  <a:lnTo>
                    <a:pt x="2558" y="169"/>
                  </a:lnTo>
                  <a:lnTo>
                    <a:pt x="2473" y="251"/>
                  </a:lnTo>
                  <a:lnTo>
                    <a:pt x="2403" y="334"/>
                  </a:lnTo>
                  <a:lnTo>
                    <a:pt x="2312" y="420"/>
                  </a:lnTo>
                  <a:lnTo>
                    <a:pt x="2204" y="537"/>
                  </a:lnTo>
                  <a:lnTo>
                    <a:pt x="2111" y="618"/>
                  </a:lnTo>
                  <a:lnTo>
                    <a:pt x="2051" y="703"/>
                  </a:lnTo>
                  <a:lnTo>
                    <a:pt x="2005" y="768"/>
                  </a:lnTo>
                  <a:lnTo>
                    <a:pt x="1958" y="821"/>
                  </a:lnTo>
                  <a:lnTo>
                    <a:pt x="1887" y="870"/>
                  </a:lnTo>
                  <a:lnTo>
                    <a:pt x="1829" y="920"/>
                  </a:lnTo>
                  <a:lnTo>
                    <a:pt x="1771" y="987"/>
                  </a:lnTo>
                  <a:lnTo>
                    <a:pt x="1702" y="1053"/>
                  </a:lnTo>
                  <a:lnTo>
                    <a:pt x="1654" y="1103"/>
                  </a:lnTo>
                  <a:lnTo>
                    <a:pt x="1607" y="1155"/>
                  </a:lnTo>
                  <a:lnTo>
                    <a:pt x="1525" y="1205"/>
                  </a:lnTo>
                  <a:lnTo>
                    <a:pt x="1441" y="1271"/>
                  </a:lnTo>
                  <a:lnTo>
                    <a:pt x="1360" y="1322"/>
                  </a:lnTo>
                  <a:lnTo>
                    <a:pt x="1313" y="1388"/>
                  </a:lnTo>
                  <a:lnTo>
                    <a:pt x="1252" y="1439"/>
                  </a:lnTo>
                  <a:lnTo>
                    <a:pt x="1149" y="1556"/>
                  </a:lnTo>
                  <a:lnTo>
                    <a:pt x="1079" y="1641"/>
                  </a:lnTo>
                  <a:lnTo>
                    <a:pt x="1021" y="1708"/>
                  </a:lnTo>
                  <a:lnTo>
                    <a:pt x="962" y="1774"/>
                  </a:lnTo>
                  <a:lnTo>
                    <a:pt x="903" y="1791"/>
                  </a:lnTo>
                  <a:lnTo>
                    <a:pt x="845" y="1826"/>
                  </a:lnTo>
                  <a:lnTo>
                    <a:pt x="808" y="1856"/>
                  </a:lnTo>
                  <a:lnTo>
                    <a:pt x="773" y="1889"/>
                  </a:lnTo>
                  <a:lnTo>
                    <a:pt x="714" y="1939"/>
                  </a:lnTo>
                  <a:lnTo>
                    <a:pt x="611" y="2007"/>
                  </a:lnTo>
                  <a:lnTo>
                    <a:pt x="541" y="2022"/>
                  </a:lnTo>
                  <a:lnTo>
                    <a:pt x="493" y="2040"/>
                  </a:lnTo>
                  <a:lnTo>
                    <a:pt x="433" y="2092"/>
                  </a:lnTo>
                  <a:lnTo>
                    <a:pt x="374" y="2108"/>
                  </a:lnTo>
                  <a:lnTo>
                    <a:pt x="327" y="2159"/>
                  </a:lnTo>
                  <a:lnTo>
                    <a:pt x="304" y="2193"/>
                  </a:lnTo>
                  <a:lnTo>
                    <a:pt x="269" y="2225"/>
                  </a:lnTo>
                  <a:lnTo>
                    <a:pt x="222" y="2276"/>
                  </a:lnTo>
                  <a:lnTo>
                    <a:pt x="174" y="2308"/>
                  </a:lnTo>
                  <a:lnTo>
                    <a:pt x="127" y="2361"/>
                  </a:lnTo>
                  <a:lnTo>
                    <a:pt x="94" y="2393"/>
                  </a:lnTo>
                  <a:lnTo>
                    <a:pt x="72" y="2425"/>
                  </a:lnTo>
                  <a:lnTo>
                    <a:pt x="50" y="2460"/>
                  </a:lnTo>
                  <a:lnTo>
                    <a:pt x="23" y="2493"/>
                  </a:lnTo>
                  <a:lnTo>
                    <a:pt x="35" y="2525"/>
                  </a:lnTo>
                  <a:lnTo>
                    <a:pt x="35" y="2541"/>
                  </a:lnTo>
                  <a:lnTo>
                    <a:pt x="0" y="2493"/>
                  </a:lnTo>
                  <a:lnTo>
                    <a:pt x="23" y="2411"/>
                  </a:lnTo>
                  <a:lnTo>
                    <a:pt x="72" y="2361"/>
                  </a:lnTo>
                  <a:lnTo>
                    <a:pt x="116" y="2308"/>
                  </a:lnTo>
                  <a:lnTo>
                    <a:pt x="199" y="2243"/>
                  </a:lnTo>
                  <a:lnTo>
                    <a:pt x="245" y="2193"/>
                  </a:lnTo>
                  <a:lnTo>
                    <a:pt x="293" y="2124"/>
                  </a:lnTo>
                  <a:lnTo>
                    <a:pt x="327" y="2092"/>
                  </a:lnTo>
                  <a:lnTo>
                    <a:pt x="386" y="2056"/>
                  </a:lnTo>
                  <a:lnTo>
                    <a:pt x="459" y="2007"/>
                  </a:lnTo>
                  <a:lnTo>
                    <a:pt x="529" y="1974"/>
                  </a:lnTo>
                  <a:lnTo>
                    <a:pt x="600" y="1956"/>
                  </a:lnTo>
                  <a:lnTo>
                    <a:pt x="668" y="1907"/>
                  </a:lnTo>
                  <a:lnTo>
                    <a:pt x="820" y="1809"/>
                  </a:lnTo>
                  <a:lnTo>
                    <a:pt x="891" y="1757"/>
                  </a:lnTo>
                  <a:lnTo>
                    <a:pt x="939" y="1725"/>
                  </a:lnTo>
                  <a:lnTo>
                    <a:pt x="1102" y="1556"/>
                  </a:lnTo>
                  <a:lnTo>
                    <a:pt x="1266" y="1388"/>
                  </a:lnTo>
                  <a:lnTo>
                    <a:pt x="1325" y="1305"/>
                  </a:lnTo>
                  <a:lnTo>
                    <a:pt x="1453" y="1221"/>
                  </a:lnTo>
                  <a:lnTo>
                    <a:pt x="1607" y="1088"/>
                  </a:lnTo>
                  <a:lnTo>
                    <a:pt x="1747" y="938"/>
                  </a:lnTo>
                  <a:lnTo>
                    <a:pt x="1887" y="821"/>
                  </a:lnTo>
                  <a:lnTo>
                    <a:pt x="1994" y="736"/>
                  </a:lnTo>
                  <a:lnTo>
                    <a:pt x="2111" y="555"/>
                  </a:lnTo>
                  <a:lnTo>
                    <a:pt x="2183" y="504"/>
                  </a:lnTo>
                  <a:lnTo>
                    <a:pt x="2289" y="387"/>
                  </a:lnTo>
                  <a:lnTo>
                    <a:pt x="2449" y="217"/>
                  </a:lnTo>
                  <a:lnTo>
                    <a:pt x="2615" y="65"/>
                  </a:lnTo>
                  <a:lnTo>
                    <a:pt x="2722" y="0"/>
                  </a:lnTo>
                  <a:lnTo>
                    <a:pt x="2663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2915" y="3144"/>
              <a:ext cx="442" cy="340"/>
            </a:xfrm>
            <a:custGeom>
              <a:avLst/>
              <a:gdLst>
                <a:gd name="T0" fmla="*/ 2 w 1325"/>
                <a:gd name="T1" fmla="*/ 37 h 1020"/>
                <a:gd name="T2" fmla="*/ 6 w 1325"/>
                <a:gd name="T3" fmla="*/ 37 h 1020"/>
                <a:gd name="T4" fmla="*/ 9 w 1325"/>
                <a:gd name="T5" fmla="*/ 36 h 1020"/>
                <a:gd name="T6" fmla="*/ 13 w 1325"/>
                <a:gd name="T7" fmla="*/ 33 h 1020"/>
                <a:gd name="T8" fmla="*/ 16 w 1325"/>
                <a:gd name="T9" fmla="*/ 30 h 1020"/>
                <a:gd name="T10" fmla="*/ 20 w 1325"/>
                <a:gd name="T11" fmla="*/ 28 h 1020"/>
                <a:gd name="T12" fmla="*/ 24 w 1325"/>
                <a:gd name="T13" fmla="*/ 25 h 1020"/>
                <a:gd name="T14" fmla="*/ 28 w 1325"/>
                <a:gd name="T15" fmla="*/ 25 h 1020"/>
                <a:gd name="T16" fmla="*/ 33 w 1325"/>
                <a:gd name="T17" fmla="*/ 24 h 1020"/>
                <a:gd name="T18" fmla="*/ 36 w 1325"/>
                <a:gd name="T19" fmla="*/ 24 h 1020"/>
                <a:gd name="T20" fmla="*/ 37 w 1325"/>
                <a:gd name="T21" fmla="*/ 28 h 1020"/>
                <a:gd name="T22" fmla="*/ 38 w 1325"/>
                <a:gd name="T23" fmla="*/ 25 h 1020"/>
                <a:gd name="T24" fmla="*/ 41 w 1325"/>
                <a:gd name="T25" fmla="*/ 24 h 1020"/>
                <a:gd name="T26" fmla="*/ 43 w 1325"/>
                <a:gd name="T27" fmla="*/ 21 h 1020"/>
                <a:gd name="T28" fmla="*/ 44 w 1325"/>
                <a:gd name="T29" fmla="*/ 18 h 1020"/>
                <a:gd name="T30" fmla="*/ 44 w 1325"/>
                <a:gd name="T31" fmla="*/ 14 h 1020"/>
                <a:gd name="T32" fmla="*/ 46 w 1325"/>
                <a:gd name="T33" fmla="*/ 10 h 1020"/>
                <a:gd name="T34" fmla="*/ 49 w 1325"/>
                <a:gd name="T35" fmla="*/ 4 h 1020"/>
                <a:gd name="T36" fmla="*/ 47 w 1325"/>
                <a:gd name="T37" fmla="*/ 6 h 1020"/>
                <a:gd name="T38" fmla="*/ 46 w 1325"/>
                <a:gd name="T39" fmla="*/ 7 h 1020"/>
                <a:gd name="T40" fmla="*/ 45 w 1325"/>
                <a:gd name="T41" fmla="*/ 8 h 1020"/>
                <a:gd name="T42" fmla="*/ 43 w 1325"/>
                <a:gd name="T43" fmla="*/ 9 h 1020"/>
                <a:gd name="T44" fmla="*/ 41 w 1325"/>
                <a:gd name="T45" fmla="*/ 11 h 1020"/>
                <a:gd name="T46" fmla="*/ 40 w 1325"/>
                <a:gd name="T47" fmla="*/ 11 h 1020"/>
                <a:gd name="T48" fmla="*/ 38 w 1325"/>
                <a:gd name="T49" fmla="*/ 12 h 1020"/>
                <a:gd name="T50" fmla="*/ 37 w 1325"/>
                <a:gd name="T51" fmla="*/ 13 h 1020"/>
                <a:gd name="T52" fmla="*/ 42 w 1325"/>
                <a:gd name="T53" fmla="*/ 17 h 1020"/>
                <a:gd name="T54" fmla="*/ 41 w 1325"/>
                <a:gd name="T55" fmla="*/ 19 h 1020"/>
                <a:gd name="T56" fmla="*/ 38 w 1325"/>
                <a:gd name="T57" fmla="*/ 18 h 1020"/>
                <a:gd name="T58" fmla="*/ 34 w 1325"/>
                <a:gd name="T59" fmla="*/ 14 h 1020"/>
                <a:gd name="T60" fmla="*/ 37 w 1325"/>
                <a:gd name="T61" fmla="*/ 20 h 1020"/>
                <a:gd name="T62" fmla="*/ 34 w 1325"/>
                <a:gd name="T63" fmla="*/ 22 h 1020"/>
                <a:gd name="T64" fmla="*/ 31 w 1325"/>
                <a:gd name="T65" fmla="*/ 21 h 1020"/>
                <a:gd name="T66" fmla="*/ 29 w 1325"/>
                <a:gd name="T67" fmla="*/ 20 h 1020"/>
                <a:gd name="T68" fmla="*/ 27 w 1325"/>
                <a:gd name="T69" fmla="*/ 15 h 1020"/>
                <a:gd name="T70" fmla="*/ 26 w 1325"/>
                <a:gd name="T71" fmla="*/ 16 h 1020"/>
                <a:gd name="T72" fmla="*/ 24 w 1325"/>
                <a:gd name="T73" fmla="*/ 18 h 1020"/>
                <a:gd name="T74" fmla="*/ 22 w 1325"/>
                <a:gd name="T75" fmla="*/ 20 h 1020"/>
                <a:gd name="T76" fmla="*/ 21 w 1325"/>
                <a:gd name="T77" fmla="*/ 21 h 1020"/>
                <a:gd name="T78" fmla="*/ 19 w 1325"/>
                <a:gd name="T79" fmla="*/ 22 h 1020"/>
                <a:gd name="T80" fmla="*/ 18 w 1325"/>
                <a:gd name="T81" fmla="*/ 22 h 1020"/>
                <a:gd name="T82" fmla="*/ 16 w 1325"/>
                <a:gd name="T83" fmla="*/ 22 h 1020"/>
                <a:gd name="T84" fmla="*/ 14 w 1325"/>
                <a:gd name="T85" fmla="*/ 25 h 1020"/>
                <a:gd name="T86" fmla="*/ 13 w 1325"/>
                <a:gd name="T87" fmla="*/ 27 h 1020"/>
                <a:gd name="T88" fmla="*/ 11 w 1325"/>
                <a:gd name="T89" fmla="*/ 27 h 1020"/>
                <a:gd name="T90" fmla="*/ 10 w 1325"/>
                <a:gd name="T91" fmla="*/ 28 h 1020"/>
                <a:gd name="T92" fmla="*/ 9 w 1325"/>
                <a:gd name="T93" fmla="*/ 30 h 1020"/>
                <a:gd name="T94" fmla="*/ 7 w 1325"/>
                <a:gd name="T95" fmla="*/ 31 h 1020"/>
                <a:gd name="T96" fmla="*/ 4 w 1325"/>
                <a:gd name="T97" fmla="*/ 34 h 1020"/>
                <a:gd name="T98" fmla="*/ 2 w 1325"/>
                <a:gd name="T99" fmla="*/ 35 h 10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5"/>
                <a:gd name="T151" fmla="*/ 0 h 1020"/>
                <a:gd name="T152" fmla="*/ 1325 w 1325"/>
                <a:gd name="T153" fmla="*/ 1020 h 10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5" h="1020">
                  <a:moveTo>
                    <a:pt x="0" y="969"/>
                  </a:moveTo>
                  <a:lnTo>
                    <a:pt x="49" y="1004"/>
                  </a:lnTo>
                  <a:lnTo>
                    <a:pt x="84" y="1020"/>
                  </a:lnTo>
                  <a:lnTo>
                    <a:pt x="151" y="1004"/>
                  </a:lnTo>
                  <a:lnTo>
                    <a:pt x="188" y="985"/>
                  </a:lnTo>
                  <a:lnTo>
                    <a:pt x="234" y="969"/>
                  </a:lnTo>
                  <a:lnTo>
                    <a:pt x="293" y="937"/>
                  </a:lnTo>
                  <a:lnTo>
                    <a:pt x="339" y="888"/>
                  </a:lnTo>
                  <a:lnTo>
                    <a:pt x="374" y="855"/>
                  </a:lnTo>
                  <a:lnTo>
                    <a:pt x="436" y="820"/>
                  </a:lnTo>
                  <a:lnTo>
                    <a:pt x="494" y="786"/>
                  </a:lnTo>
                  <a:lnTo>
                    <a:pt x="528" y="752"/>
                  </a:lnTo>
                  <a:lnTo>
                    <a:pt x="552" y="720"/>
                  </a:lnTo>
                  <a:lnTo>
                    <a:pt x="656" y="687"/>
                  </a:lnTo>
                  <a:lnTo>
                    <a:pt x="703" y="687"/>
                  </a:lnTo>
                  <a:lnTo>
                    <a:pt x="762" y="669"/>
                  </a:lnTo>
                  <a:lnTo>
                    <a:pt x="822" y="653"/>
                  </a:lnTo>
                  <a:lnTo>
                    <a:pt x="880" y="637"/>
                  </a:lnTo>
                  <a:lnTo>
                    <a:pt x="927" y="653"/>
                  </a:lnTo>
                  <a:lnTo>
                    <a:pt x="962" y="653"/>
                  </a:lnTo>
                  <a:lnTo>
                    <a:pt x="998" y="653"/>
                  </a:lnTo>
                  <a:lnTo>
                    <a:pt x="985" y="752"/>
                  </a:lnTo>
                  <a:lnTo>
                    <a:pt x="1021" y="720"/>
                  </a:lnTo>
                  <a:lnTo>
                    <a:pt x="1032" y="687"/>
                  </a:lnTo>
                  <a:lnTo>
                    <a:pt x="1056" y="653"/>
                  </a:lnTo>
                  <a:lnTo>
                    <a:pt x="1093" y="637"/>
                  </a:lnTo>
                  <a:lnTo>
                    <a:pt x="1126" y="603"/>
                  </a:lnTo>
                  <a:lnTo>
                    <a:pt x="1163" y="568"/>
                  </a:lnTo>
                  <a:lnTo>
                    <a:pt x="1174" y="520"/>
                  </a:lnTo>
                  <a:lnTo>
                    <a:pt x="1174" y="484"/>
                  </a:lnTo>
                  <a:lnTo>
                    <a:pt x="1174" y="433"/>
                  </a:lnTo>
                  <a:lnTo>
                    <a:pt x="1197" y="367"/>
                  </a:lnTo>
                  <a:lnTo>
                    <a:pt x="1218" y="317"/>
                  </a:lnTo>
                  <a:lnTo>
                    <a:pt x="1243" y="270"/>
                  </a:lnTo>
                  <a:lnTo>
                    <a:pt x="1290" y="201"/>
                  </a:lnTo>
                  <a:lnTo>
                    <a:pt x="1325" y="118"/>
                  </a:lnTo>
                  <a:lnTo>
                    <a:pt x="1278" y="0"/>
                  </a:lnTo>
                  <a:lnTo>
                    <a:pt x="1255" y="152"/>
                  </a:lnTo>
                  <a:lnTo>
                    <a:pt x="1218" y="107"/>
                  </a:lnTo>
                  <a:lnTo>
                    <a:pt x="1229" y="184"/>
                  </a:lnTo>
                  <a:lnTo>
                    <a:pt x="1197" y="152"/>
                  </a:lnTo>
                  <a:lnTo>
                    <a:pt x="1206" y="218"/>
                  </a:lnTo>
                  <a:lnTo>
                    <a:pt x="1149" y="201"/>
                  </a:lnTo>
                  <a:lnTo>
                    <a:pt x="1163" y="253"/>
                  </a:lnTo>
                  <a:lnTo>
                    <a:pt x="1103" y="218"/>
                  </a:lnTo>
                  <a:lnTo>
                    <a:pt x="1116" y="285"/>
                  </a:lnTo>
                  <a:lnTo>
                    <a:pt x="1056" y="235"/>
                  </a:lnTo>
                  <a:lnTo>
                    <a:pt x="1070" y="285"/>
                  </a:lnTo>
                  <a:lnTo>
                    <a:pt x="998" y="270"/>
                  </a:lnTo>
                  <a:lnTo>
                    <a:pt x="1021" y="317"/>
                  </a:lnTo>
                  <a:lnTo>
                    <a:pt x="962" y="285"/>
                  </a:lnTo>
                  <a:lnTo>
                    <a:pt x="1009" y="351"/>
                  </a:lnTo>
                  <a:lnTo>
                    <a:pt x="1070" y="400"/>
                  </a:lnTo>
                  <a:lnTo>
                    <a:pt x="1123" y="451"/>
                  </a:lnTo>
                  <a:lnTo>
                    <a:pt x="1125" y="494"/>
                  </a:lnTo>
                  <a:lnTo>
                    <a:pt x="1097" y="520"/>
                  </a:lnTo>
                  <a:lnTo>
                    <a:pt x="1055" y="520"/>
                  </a:lnTo>
                  <a:lnTo>
                    <a:pt x="1014" y="494"/>
                  </a:lnTo>
                  <a:lnTo>
                    <a:pt x="983" y="466"/>
                  </a:lnTo>
                  <a:lnTo>
                    <a:pt x="910" y="387"/>
                  </a:lnTo>
                  <a:lnTo>
                    <a:pt x="955" y="473"/>
                  </a:lnTo>
                  <a:lnTo>
                    <a:pt x="986" y="527"/>
                  </a:lnTo>
                  <a:lnTo>
                    <a:pt x="986" y="571"/>
                  </a:lnTo>
                  <a:lnTo>
                    <a:pt x="916" y="584"/>
                  </a:lnTo>
                  <a:lnTo>
                    <a:pt x="835" y="520"/>
                  </a:lnTo>
                  <a:lnTo>
                    <a:pt x="839" y="578"/>
                  </a:lnTo>
                  <a:lnTo>
                    <a:pt x="790" y="455"/>
                  </a:lnTo>
                  <a:lnTo>
                    <a:pt x="785" y="531"/>
                  </a:lnTo>
                  <a:lnTo>
                    <a:pt x="762" y="466"/>
                  </a:lnTo>
                  <a:lnTo>
                    <a:pt x="737" y="400"/>
                  </a:lnTo>
                  <a:lnTo>
                    <a:pt x="737" y="536"/>
                  </a:lnTo>
                  <a:lnTo>
                    <a:pt x="691" y="433"/>
                  </a:lnTo>
                  <a:lnTo>
                    <a:pt x="703" y="552"/>
                  </a:lnTo>
                  <a:lnTo>
                    <a:pt x="656" y="484"/>
                  </a:lnTo>
                  <a:lnTo>
                    <a:pt x="668" y="584"/>
                  </a:lnTo>
                  <a:lnTo>
                    <a:pt x="600" y="536"/>
                  </a:lnTo>
                  <a:lnTo>
                    <a:pt x="622" y="603"/>
                  </a:lnTo>
                  <a:lnTo>
                    <a:pt x="564" y="568"/>
                  </a:lnTo>
                  <a:lnTo>
                    <a:pt x="564" y="618"/>
                  </a:lnTo>
                  <a:lnTo>
                    <a:pt x="516" y="590"/>
                  </a:lnTo>
                  <a:lnTo>
                    <a:pt x="508" y="622"/>
                  </a:lnTo>
                  <a:lnTo>
                    <a:pt x="480" y="599"/>
                  </a:lnTo>
                  <a:lnTo>
                    <a:pt x="463" y="632"/>
                  </a:lnTo>
                  <a:lnTo>
                    <a:pt x="424" y="584"/>
                  </a:lnTo>
                  <a:lnTo>
                    <a:pt x="424" y="637"/>
                  </a:lnTo>
                  <a:lnTo>
                    <a:pt x="374" y="669"/>
                  </a:lnTo>
                  <a:lnTo>
                    <a:pt x="386" y="736"/>
                  </a:lnTo>
                  <a:lnTo>
                    <a:pt x="339" y="720"/>
                  </a:lnTo>
                  <a:lnTo>
                    <a:pt x="351" y="769"/>
                  </a:lnTo>
                  <a:lnTo>
                    <a:pt x="304" y="736"/>
                  </a:lnTo>
                  <a:lnTo>
                    <a:pt x="316" y="786"/>
                  </a:lnTo>
                  <a:lnTo>
                    <a:pt x="270" y="769"/>
                  </a:lnTo>
                  <a:lnTo>
                    <a:pt x="281" y="805"/>
                  </a:lnTo>
                  <a:lnTo>
                    <a:pt x="234" y="805"/>
                  </a:lnTo>
                  <a:lnTo>
                    <a:pt x="234" y="837"/>
                  </a:lnTo>
                  <a:lnTo>
                    <a:pt x="188" y="837"/>
                  </a:lnTo>
                  <a:lnTo>
                    <a:pt x="188" y="869"/>
                  </a:lnTo>
                  <a:lnTo>
                    <a:pt x="117" y="919"/>
                  </a:lnTo>
                  <a:lnTo>
                    <a:pt x="84" y="951"/>
                  </a:lnTo>
                  <a:lnTo>
                    <a:pt x="49" y="951"/>
                  </a:lnTo>
                  <a:lnTo>
                    <a:pt x="0" y="9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3189" y="3049"/>
              <a:ext cx="466" cy="646"/>
            </a:xfrm>
            <a:custGeom>
              <a:avLst/>
              <a:gdLst>
                <a:gd name="T0" fmla="*/ 3 w 1396"/>
                <a:gd name="T1" fmla="*/ 44 h 1939"/>
                <a:gd name="T2" fmla="*/ 0 w 1396"/>
                <a:gd name="T3" fmla="*/ 50 h 1939"/>
                <a:gd name="T4" fmla="*/ 5 w 1396"/>
                <a:gd name="T5" fmla="*/ 54 h 1939"/>
                <a:gd name="T6" fmla="*/ 10 w 1396"/>
                <a:gd name="T7" fmla="*/ 53 h 1939"/>
                <a:gd name="T8" fmla="*/ 10 w 1396"/>
                <a:gd name="T9" fmla="*/ 56 h 1939"/>
                <a:gd name="T10" fmla="*/ 12 w 1396"/>
                <a:gd name="T11" fmla="*/ 58 h 1939"/>
                <a:gd name="T12" fmla="*/ 11 w 1396"/>
                <a:gd name="T13" fmla="*/ 62 h 1939"/>
                <a:gd name="T14" fmla="*/ 13 w 1396"/>
                <a:gd name="T15" fmla="*/ 63 h 1939"/>
                <a:gd name="T16" fmla="*/ 15 w 1396"/>
                <a:gd name="T17" fmla="*/ 65 h 1939"/>
                <a:gd name="T18" fmla="*/ 16 w 1396"/>
                <a:gd name="T19" fmla="*/ 68 h 1939"/>
                <a:gd name="T20" fmla="*/ 16 w 1396"/>
                <a:gd name="T21" fmla="*/ 71 h 1939"/>
                <a:gd name="T22" fmla="*/ 20 w 1396"/>
                <a:gd name="T23" fmla="*/ 67 h 1939"/>
                <a:gd name="T24" fmla="*/ 18 w 1396"/>
                <a:gd name="T25" fmla="*/ 61 h 1939"/>
                <a:gd name="T26" fmla="*/ 16 w 1396"/>
                <a:gd name="T27" fmla="*/ 55 h 1939"/>
                <a:gd name="T28" fmla="*/ 16 w 1396"/>
                <a:gd name="T29" fmla="*/ 48 h 1939"/>
                <a:gd name="T30" fmla="*/ 17 w 1396"/>
                <a:gd name="T31" fmla="*/ 43 h 1939"/>
                <a:gd name="T32" fmla="*/ 20 w 1396"/>
                <a:gd name="T33" fmla="*/ 38 h 1939"/>
                <a:gd name="T34" fmla="*/ 24 w 1396"/>
                <a:gd name="T35" fmla="*/ 33 h 1939"/>
                <a:gd name="T36" fmla="*/ 32 w 1396"/>
                <a:gd name="T37" fmla="*/ 33 h 1939"/>
                <a:gd name="T38" fmla="*/ 36 w 1396"/>
                <a:gd name="T39" fmla="*/ 32 h 1939"/>
                <a:gd name="T40" fmla="*/ 38 w 1396"/>
                <a:gd name="T41" fmla="*/ 33 h 1939"/>
                <a:gd name="T42" fmla="*/ 41 w 1396"/>
                <a:gd name="T43" fmla="*/ 34 h 1939"/>
                <a:gd name="T44" fmla="*/ 39 w 1396"/>
                <a:gd name="T45" fmla="*/ 36 h 1939"/>
                <a:gd name="T46" fmla="*/ 44 w 1396"/>
                <a:gd name="T47" fmla="*/ 33 h 1939"/>
                <a:gd name="T48" fmla="*/ 48 w 1396"/>
                <a:gd name="T49" fmla="*/ 28 h 1939"/>
                <a:gd name="T50" fmla="*/ 49 w 1396"/>
                <a:gd name="T51" fmla="*/ 21 h 1939"/>
                <a:gd name="T52" fmla="*/ 52 w 1396"/>
                <a:gd name="T53" fmla="*/ 12 h 1939"/>
                <a:gd name="T54" fmla="*/ 31 w 1396"/>
                <a:gd name="T55" fmla="*/ 0 h 1939"/>
                <a:gd name="T56" fmla="*/ 36 w 1396"/>
                <a:gd name="T57" fmla="*/ 6 h 1939"/>
                <a:gd name="T58" fmla="*/ 33 w 1396"/>
                <a:gd name="T59" fmla="*/ 9 h 1939"/>
                <a:gd name="T60" fmla="*/ 37 w 1396"/>
                <a:gd name="T61" fmla="*/ 15 h 1939"/>
                <a:gd name="T62" fmla="*/ 34 w 1396"/>
                <a:gd name="T63" fmla="*/ 18 h 1939"/>
                <a:gd name="T64" fmla="*/ 33 w 1396"/>
                <a:gd name="T65" fmla="*/ 23 h 1939"/>
                <a:gd name="T66" fmla="*/ 28 w 1396"/>
                <a:gd name="T67" fmla="*/ 21 h 1939"/>
                <a:gd name="T68" fmla="*/ 27 w 1396"/>
                <a:gd name="T69" fmla="*/ 22 h 1939"/>
                <a:gd name="T70" fmla="*/ 24 w 1396"/>
                <a:gd name="T71" fmla="*/ 20 h 1939"/>
                <a:gd name="T72" fmla="*/ 25 w 1396"/>
                <a:gd name="T73" fmla="*/ 25 h 1939"/>
                <a:gd name="T74" fmla="*/ 21 w 1396"/>
                <a:gd name="T75" fmla="*/ 26 h 1939"/>
                <a:gd name="T76" fmla="*/ 21 w 1396"/>
                <a:gd name="T77" fmla="*/ 29 h 1939"/>
                <a:gd name="T78" fmla="*/ 17 w 1396"/>
                <a:gd name="T79" fmla="*/ 31 h 1939"/>
                <a:gd name="T80" fmla="*/ 18 w 1396"/>
                <a:gd name="T81" fmla="*/ 35 h 1939"/>
                <a:gd name="T82" fmla="*/ 15 w 1396"/>
                <a:gd name="T83" fmla="*/ 36 h 1939"/>
                <a:gd name="T84" fmla="*/ 15 w 1396"/>
                <a:gd name="T85" fmla="*/ 40 h 1939"/>
                <a:gd name="T86" fmla="*/ 11 w 1396"/>
                <a:gd name="T87" fmla="*/ 41 h 1939"/>
                <a:gd name="T88" fmla="*/ 13 w 1396"/>
                <a:gd name="T89" fmla="*/ 45 h 1939"/>
                <a:gd name="T90" fmla="*/ 9 w 1396"/>
                <a:gd name="T91" fmla="*/ 47 h 1939"/>
                <a:gd name="T92" fmla="*/ 9 w 1396"/>
                <a:gd name="T93" fmla="*/ 51 h 1939"/>
                <a:gd name="T94" fmla="*/ 3 w 1396"/>
                <a:gd name="T95" fmla="*/ 52 h 1939"/>
                <a:gd name="T96" fmla="*/ 3 w 1396"/>
                <a:gd name="T97" fmla="*/ 46 h 1939"/>
                <a:gd name="T98" fmla="*/ 6 w 1396"/>
                <a:gd name="T99" fmla="*/ 41 h 19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6"/>
                <a:gd name="T151" fmla="*/ 0 h 1939"/>
                <a:gd name="T152" fmla="*/ 1396 w 1396"/>
                <a:gd name="T153" fmla="*/ 1939 h 19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6" h="1939">
                  <a:moveTo>
                    <a:pt x="169" y="1021"/>
                  </a:moveTo>
                  <a:lnTo>
                    <a:pt x="105" y="1140"/>
                  </a:lnTo>
                  <a:lnTo>
                    <a:pt x="82" y="1189"/>
                  </a:lnTo>
                  <a:lnTo>
                    <a:pt x="58" y="1222"/>
                  </a:lnTo>
                  <a:lnTo>
                    <a:pt x="10" y="1289"/>
                  </a:lnTo>
                  <a:lnTo>
                    <a:pt x="0" y="1339"/>
                  </a:lnTo>
                  <a:lnTo>
                    <a:pt x="23" y="1404"/>
                  </a:lnTo>
                  <a:lnTo>
                    <a:pt x="70" y="1457"/>
                  </a:lnTo>
                  <a:lnTo>
                    <a:pt x="140" y="1457"/>
                  </a:lnTo>
                  <a:lnTo>
                    <a:pt x="176" y="1473"/>
                  </a:lnTo>
                  <a:lnTo>
                    <a:pt x="248" y="1438"/>
                  </a:lnTo>
                  <a:lnTo>
                    <a:pt x="281" y="1422"/>
                  </a:lnTo>
                  <a:lnTo>
                    <a:pt x="271" y="1457"/>
                  </a:lnTo>
                  <a:lnTo>
                    <a:pt x="304" y="1473"/>
                  </a:lnTo>
                  <a:lnTo>
                    <a:pt x="281" y="1505"/>
                  </a:lnTo>
                  <a:lnTo>
                    <a:pt x="317" y="1505"/>
                  </a:lnTo>
                  <a:lnTo>
                    <a:pt x="294" y="1555"/>
                  </a:lnTo>
                  <a:lnTo>
                    <a:pt x="327" y="1572"/>
                  </a:lnTo>
                  <a:lnTo>
                    <a:pt x="304" y="1606"/>
                  </a:lnTo>
                  <a:lnTo>
                    <a:pt x="304" y="1638"/>
                  </a:lnTo>
                  <a:lnTo>
                    <a:pt x="304" y="1674"/>
                  </a:lnTo>
                  <a:lnTo>
                    <a:pt x="341" y="1658"/>
                  </a:lnTo>
                  <a:lnTo>
                    <a:pt x="375" y="1658"/>
                  </a:lnTo>
                  <a:lnTo>
                    <a:pt x="352" y="1691"/>
                  </a:lnTo>
                  <a:lnTo>
                    <a:pt x="384" y="1708"/>
                  </a:lnTo>
                  <a:lnTo>
                    <a:pt x="364" y="1758"/>
                  </a:lnTo>
                  <a:lnTo>
                    <a:pt x="407" y="1758"/>
                  </a:lnTo>
                  <a:lnTo>
                    <a:pt x="384" y="1791"/>
                  </a:lnTo>
                  <a:lnTo>
                    <a:pt x="433" y="1791"/>
                  </a:lnTo>
                  <a:lnTo>
                    <a:pt x="433" y="1825"/>
                  </a:lnTo>
                  <a:lnTo>
                    <a:pt x="456" y="1859"/>
                  </a:lnTo>
                  <a:lnTo>
                    <a:pt x="445" y="1890"/>
                  </a:lnTo>
                  <a:lnTo>
                    <a:pt x="421" y="1924"/>
                  </a:lnTo>
                  <a:lnTo>
                    <a:pt x="468" y="1939"/>
                  </a:lnTo>
                  <a:lnTo>
                    <a:pt x="515" y="1907"/>
                  </a:lnTo>
                  <a:lnTo>
                    <a:pt x="527" y="1808"/>
                  </a:lnTo>
                  <a:lnTo>
                    <a:pt x="515" y="1758"/>
                  </a:lnTo>
                  <a:lnTo>
                    <a:pt x="503" y="1708"/>
                  </a:lnTo>
                  <a:lnTo>
                    <a:pt x="480" y="1658"/>
                  </a:lnTo>
                  <a:lnTo>
                    <a:pt x="445" y="1588"/>
                  </a:lnTo>
                  <a:lnTo>
                    <a:pt x="433" y="1523"/>
                  </a:lnTo>
                  <a:lnTo>
                    <a:pt x="421" y="1473"/>
                  </a:lnTo>
                  <a:lnTo>
                    <a:pt x="396" y="1422"/>
                  </a:lnTo>
                  <a:lnTo>
                    <a:pt x="375" y="1372"/>
                  </a:lnTo>
                  <a:lnTo>
                    <a:pt x="433" y="1289"/>
                  </a:lnTo>
                  <a:lnTo>
                    <a:pt x="445" y="1236"/>
                  </a:lnTo>
                  <a:lnTo>
                    <a:pt x="456" y="1204"/>
                  </a:lnTo>
                  <a:lnTo>
                    <a:pt x="468" y="1154"/>
                  </a:lnTo>
                  <a:lnTo>
                    <a:pt x="492" y="1122"/>
                  </a:lnTo>
                  <a:lnTo>
                    <a:pt x="527" y="1071"/>
                  </a:lnTo>
                  <a:lnTo>
                    <a:pt x="550" y="1021"/>
                  </a:lnTo>
                  <a:lnTo>
                    <a:pt x="574" y="989"/>
                  </a:lnTo>
                  <a:lnTo>
                    <a:pt x="608" y="954"/>
                  </a:lnTo>
                  <a:lnTo>
                    <a:pt x="655" y="903"/>
                  </a:lnTo>
                  <a:lnTo>
                    <a:pt x="739" y="903"/>
                  </a:lnTo>
                  <a:lnTo>
                    <a:pt x="797" y="903"/>
                  </a:lnTo>
                  <a:lnTo>
                    <a:pt x="857" y="888"/>
                  </a:lnTo>
                  <a:lnTo>
                    <a:pt x="906" y="859"/>
                  </a:lnTo>
                  <a:lnTo>
                    <a:pt x="936" y="888"/>
                  </a:lnTo>
                  <a:lnTo>
                    <a:pt x="984" y="869"/>
                  </a:lnTo>
                  <a:lnTo>
                    <a:pt x="1042" y="853"/>
                  </a:lnTo>
                  <a:lnTo>
                    <a:pt x="1115" y="826"/>
                  </a:lnTo>
                  <a:lnTo>
                    <a:pt x="1018" y="888"/>
                  </a:lnTo>
                  <a:lnTo>
                    <a:pt x="1122" y="875"/>
                  </a:lnTo>
                  <a:lnTo>
                    <a:pt x="1018" y="922"/>
                  </a:lnTo>
                  <a:lnTo>
                    <a:pt x="1113" y="922"/>
                  </a:lnTo>
                  <a:lnTo>
                    <a:pt x="1018" y="954"/>
                  </a:lnTo>
                  <a:lnTo>
                    <a:pt x="1088" y="954"/>
                  </a:lnTo>
                  <a:lnTo>
                    <a:pt x="1042" y="972"/>
                  </a:lnTo>
                  <a:lnTo>
                    <a:pt x="1101" y="989"/>
                  </a:lnTo>
                  <a:lnTo>
                    <a:pt x="1125" y="954"/>
                  </a:lnTo>
                  <a:lnTo>
                    <a:pt x="1172" y="903"/>
                  </a:lnTo>
                  <a:lnTo>
                    <a:pt x="1231" y="853"/>
                  </a:lnTo>
                  <a:lnTo>
                    <a:pt x="1266" y="805"/>
                  </a:lnTo>
                  <a:lnTo>
                    <a:pt x="1280" y="751"/>
                  </a:lnTo>
                  <a:lnTo>
                    <a:pt x="1292" y="703"/>
                  </a:lnTo>
                  <a:lnTo>
                    <a:pt x="1292" y="668"/>
                  </a:lnTo>
                  <a:lnTo>
                    <a:pt x="1326" y="570"/>
                  </a:lnTo>
                  <a:lnTo>
                    <a:pt x="1373" y="486"/>
                  </a:lnTo>
                  <a:lnTo>
                    <a:pt x="1384" y="419"/>
                  </a:lnTo>
                  <a:lnTo>
                    <a:pt x="1396" y="336"/>
                  </a:lnTo>
                  <a:lnTo>
                    <a:pt x="1384" y="267"/>
                  </a:lnTo>
                  <a:lnTo>
                    <a:pt x="960" y="67"/>
                  </a:lnTo>
                  <a:lnTo>
                    <a:pt x="834" y="0"/>
                  </a:lnTo>
                  <a:lnTo>
                    <a:pt x="949" y="101"/>
                  </a:lnTo>
                  <a:lnTo>
                    <a:pt x="859" y="105"/>
                  </a:lnTo>
                  <a:lnTo>
                    <a:pt x="966" y="153"/>
                  </a:lnTo>
                  <a:lnTo>
                    <a:pt x="865" y="171"/>
                  </a:lnTo>
                  <a:lnTo>
                    <a:pt x="978" y="237"/>
                  </a:lnTo>
                  <a:lnTo>
                    <a:pt x="894" y="253"/>
                  </a:lnTo>
                  <a:lnTo>
                    <a:pt x="989" y="318"/>
                  </a:lnTo>
                  <a:lnTo>
                    <a:pt x="901" y="327"/>
                  </a:lnTo>
                  <a:lnTo>
                    <a:pt x="989" y="392"/>
                  </a:lnTo>
                  <a:lnTo>
                    <a:pt x="917" y="410"/>
                  </a:lnTo>
                  <a:lnTo>
                    <a:pt x="983" y="491"/>
                  </a:lnTo>
                  <a:lnTo>
                    <a:pt x="906" y="482"/>
                  </a:lnTo>
                  <a:lnTo>
                    <a:pt x="955" y="574"/>
                  </a:lnTo>
                  <a:lnTo>
                    <a:pt x="868" y="538"/>
                  </a:lnTo>
                  <a:lnTo>
                    <a:pt x="894" y="613"/>
                  </a:lnTo>
                  <a:lnTo>
                    <a:pt x="809" y="555"/>
                  </a:lnTo>
                  <a:lnTo>
                    <a:pt x="811" y="620"/>
                  </a:lnTo>
                  <a:lnTo>
                    <a:pt x="755" y="564"/>
                  </a:lnTo>
                  <a:lnTo>
                    <a:pt x="761" y="620"/>
                  </a:lnTo>
                  <a:lnTo>
                    <a:pt x="707" y="542"/>
                  </a:lnTo>
                  <a:lnTo>
                    <a:pt x="719" y="603"/>
                  </a:lnTo>
                  <a:lnTo>
                    <a:pt x="663" y="524"/>
                  </a:lnTo>
                  <a:lnTo>
                    <a:pt x="707" y="629"/>
                  </a:lnTo>
                  <a:lnTo>
                    <a:pt x="634" y="542"/>
                  </a:lnTo>
                  <a:lnTo>
                    <a:pt x="680" y="636"/>
                  </a:lnTo>
                  <a:lnTo>
                    <a:pt x="596" y="570"/>
                  </a:lnTo>
                  <a:lnTo>
                    <a:pt x="680" y="668"/>
                  </a:lnTo>
                  <a:lnTo>
                    <a:pt x="586" y="636"/>
                  </a:lnTo>
                  <a:lnTo>
                    <a:pt x="632" y="718"/>
                  </a:lnTo>
                  <a:lnTo>
                    <a:pt x="560" y="693"/>
                  </a:lnTo>
                  <a:lnTo>
                    <a:pt x="574" y="736"/>
                  </a:lnTo>
                  <a:lnTo>
                    <a:pt x="531" y="735"/>
                  </a:lnTo>
                  <a:lnTo>
                    <a:pt x="560" y="775"/>
                  </a:lnTo>
                  <a:lnTo>
                    <a:pt x="503" y="785"/>
                  </a:lnTo>
                  <a:lnTo>
                    <a:pt x="515" y="837"/>
                  </a:lnTo>
                  <a:lnTo>
                    <a:pt x="468" y="837"/>
                  </a:lnTo>
                  <a:lnTo>
                    <a:pt x="492" y="888"/>
                  </a:lnTo>
                  <a:lnTo>
                    <a:pt x="456" y="888"/>
                  </a:lnTo>
                  <a:lnTo>
                    <a:pt x="480" y="938"/>
                  </a:lnTo>
                  <a:lnTo>
                    <a:pt x="433" y="938"/>
                  </a:lnTo>
                  <a:lnTo>
                    <a:pt x="456" y="972"/>
                  </a:lnTo>
                  <a:lnTo>
                    <a:pt x="401" y="982"/>
                  </a:lnTo>
                  <a:lnTo>
                    <a:pt x="427" y="1032"/>
                  </a:lnTo>
                  <a:lnTo>
                    <a:pt x="369" y="1032"/>
                  </a:lnTo>
                  <a:lnTo>
                    <a:pt x="392" y="1080"/>
                  </a:lnTo>
                  <a:lnTo>
                    <a:pt x="327" y="1071"/>
                  </a:lnTo>
                  <a:lnTo>
                    <a:pt x="365" y="1111"/>
                  </a:lnTo>
                  <a:lnTo>
                    <a:pt x="304" y="1105"/>
                  </a:lnTo>
                  <a:lnTo>
                    <a:pt x="353" y="1153"/>
                  </a:lnTo>
                  <a:lnTo>
                    <a:pt x="285" y="1162"/>
                  </a:lnTo>
                  <a:lnTo>
                    <a:pt x="352" y="1204"/>
                  </a:lnTo>
                  <a:lnTo>
                    <a:pt x="281" y="1222"/>
                  </a:lnTo>
                  <a:lnTo>
                    <a:pt x="341" y="1270"/>
                  </a:lnTo>
                  <a:lnTo>
                    <a:pt x="248" y="1270"/>
                  </a:lnTo>
                  <a:lnTo>
                    <a:pt x="281" y="1321"/>
                  </a:lnTo>
                  <a:lnTo>
                    <a:pt x="234" y="1339"/>
                  </a:lnTo>
                  <a:lnTo>
                    <a:pt x="234" y="1372"/>
                  </a:lnTo>
                  <a:lnTo>
                    <a:pt x="187" y="1388"/>
                  </a:lnTo>
                  <a:lnTo>
                    <a:pt x="140" y="1404"/>
                  </a:lnTo>
                  <a:lnTo>
                    <a:pt x="70" y="1404"/>
                  </a:lnTo>
                  <a:lnTo>
                    <a:pt x="33" y="1372"/>
                  </a:lnTo>
                  <a:lnTo>
                    <a:pt x="23" y="1321"/>
                  </a:lnTo>
                  <a:lnTo>
                    <a:pt x="82" y="1254"/>
                  </a:lnTo>
                  <a:lnTo>
                    <a:pt x="140" y="1204"/>
                  </a:lnTo>
                  <a:lnTo>
                    <a:pt x="152" y="1154"/>
                  </a:lnTo>
                  <a:lnTo>
                    <a:pt x="158" y="1097"/>
                  </a:lnTo>
                  <a:lnTo>
                    <a:pt x="169" y="10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3338" y="3345"/>
              <a:ext cx="226" cy="334"/>
            </a:xfrm>
            <a:custGeom>
              <a:avLst/>
              <a:gdLst>
                <a:gd name="T0" fmla="*/ 6 w 680"/>
                <a:gd name="T1" fmla="*/ 37 h 1002"/>
                <a:gd name="T2" fmla="*/ 8 w 680"/>
                <a:gd name="T3" fmla="*/ 34 h 1002"/>
                <a:gd name="T4" fmla="*/ 8 w 680"/>
                <a:gd name="T5" fmla="*/ 30 h 1002"/>
                <a:gd name="T6" fmla="*/ 6 w 680"/>
                <a:gd name="T7" fmla="*/ 27 h 1002"/>
                <a:gd name="T8" fmla="*/ 7 w 680"/>
                <a:gd name="T9" fmla="*/ 22 h 1002"/>
                <a:gd name="T10" fmla="*/ 6 w 680"/>
                <a:gd name="T11" fmla="*/ 18 h 1002"/>
                <a:gd name="T12" fmla="*/ 8 w 680"/>
                <a:gd name="T13" fmla="*/ 14 h 1002"/>
                <a:gd name="T14" fmla="*/ 8 w 680"/>
                <a:gd name="T15" fmla="*/ 11 h 1002"/>
                <a:gd name="T16" fmla="*/ 10 w 680"/>
                <a:gd name="T17" fmla="*/ 10 h 1002"/>
                <a:gd name="T18" fmla="*/ 13 w 680"/>
                <a:gd name="T19" fmla="*/ 9 h 1002"/>
                <a:gd name="T20" fmla="*/ 13 w 680"/>
                <a:gd name="T21" fmla="*/ 11 h 1002"/>
                <a:gd name="T22" fmla="*/ 13 w 680"/>
                <a:gd name="T23" fmla="*/ 12 h 1002"/>
                <a:gd name="T24" fmla="*/ 12 w 680"/>
                <a:gd name="T25" fmla="*/ 14 h 1002"/>
                <a:gd name="T26" fmla="*/ 12 w 680"/>
                <a:gd name="T27" fmla="*/ 15 h 1002"/>
                <a:gd name="T28" fmla="*/ 11 w 680"/>
                <a:gd name="T29" fmla="*/ 17 h 1002"/>
                <a:gd name="T30" fmla="*/ 12 w 680"/>
                <a:gd name="T31" fmla="*/ 21 h 1002"/>
                <a:gd name="T32" fmla="*/ 13 w 680"/>
                <a:gd name="T33" fmla="*/ 21 h 1002"/>
                <a:gd name="T34" fmla="*/ 14 w 680"/>
                <a:gd name="T35" fmla="*/ 20 h 1002"/>
                <a:gd name="T36" fmla="*/ 15 w 680"/>
                <a:gd name="T37" fmla="*/ 19 h 1002"/>
                <a:gd name="T38" fmla="*/ 17 w 680"/>
                <a:gd name="T39" fmla="*/ 20 h 1002"/>
                <a:gd name="T40" fmla="*/ 19 w 680"/>
                <a:gd name="T41" fmla="*/ 21 h 1002"/>
                <a:gd name="T42" fmla="*/ 19 w 680"/>
                <a:gd name="T43" fmla="*/ 25 h 1002"/>
                <a:gd name="T44" fmla="*/ 17 w 680"/>
                <a:gd name="T45" fmla="*/ 27 h 1002"/>
                <a:gd name="T46" fmla="*/ 20 w 680"/>
                <a:gd name="T47" fmla="*/ 26 h 1002"/>
                <a:gd name="T48" fmla="*/ 20 w 680"/>
                <a:gd name="T49" fmla="*/ 22 h 1002"/>
                <a:gd name="T50" fmla="*/ 19 w 680"/>
                <a:gd name="T51" fmla="*/ 19 h 1002"/>
                <a:gd name="T52" fmla="*/ 18 w 680"/>
                <a:gd name="T53" fmla="*/ 16 h 1002"/>
                <a:gd name="T54" fmla="*/ 18 w 680"/>
                <a:gd name="T55" fmla="*/ 14 h 1002"/>
                <a:gd name="T56" fmla="*/ 18 w 680"/>
                <a:gd name="T57" fmla="*/ 11 h 1002"/>
                <a:gd name="T58" fmla="*/ 19 w 680"/>
                <a:gd name="T59" fmla="*/ 8 h 1002"/>
                <a:gd name="T60" fmla="*/ 23 w 680"/>
                <a:gd name="T61" fmla="*/ 6 h 1002"/>
                <a:gd name="T62" fmla="*/ 25 w 680"/>
                <a:gd name="T63" fmla="*/ 3 h 1002"/>
                <a:gd name="T64" fmla="*/ 21 w 680"/>
                <a:gd name="T65" fmla="*/ 4 h 1002"/>
                <a:gd name="T66" fmla="*/ 18 w 680"/>
                <a:gd name="T67" fmla="*/ 2 h 1002"/>
                <a:gd name="T68" fmla="*/ 14 w 680"/>
                <a:gd name="T69" fmla="*/ 1 h 1002"/>
                <a:gd name="T70" fmla="*/ 10 w 680"/>
                <a:gd name="T71" fmla="*/ 1 h 1002"/>
                <a:gd name="T72" fmla="*/ 13 w 680"/>
                <a:gd name="T73" fmla="*/ 3 h 1002"/>
                <a:gd name="T74" fmla="*/ 17 w 680"/>
                <a:gd name="T75" fmla="*/ 4 h 1002"/>
                <a:gd name="T76" fmla="*/ 18 w 680"/>
                <a:gd name="T77" fmla="*/ 7 h 1002"/>
                <a:gd name="T78" fmla="*/ 15 w 680"/>
                <a:gd name="T79" fmla="*/ 7 h 1002"/>
                <a:gd name="T80" fmla="*/ 12 w 680"/>
                <a:gd name="T81" fmla="*/ 7 h 1002"/>
                <a:gd name="T82" fmla="*/ 8 w 680"/>
                <a:gd name="T83" fmla="*/ 8 h 1002"/>
                <a:gd name="T84" fmla="*/ 6 w 680"/>
                <a:gd name="T85" fmla="*/ 6 h 1002"/>
                <a:gd name="T86" fmla="*/ 4 w 680"/>
                <a:gd name="T87" fmla="*/ 6 h 1002"/>
                <a:gd name="T88" fmla="*/ 2 w 680"/>
                <a:gd name="T89" fmla="*/ 6 h 1002"/>
                <a:gd name="T90" fmla="*/ 4 w 680"/>
                <a:gd name="T91" fmla="*/ 8 h 1002"/>
                <a:gd name="T92" fmla="*/ 4 w 680"/>
                <a:gd name="T93" fmla="*/ 10 h 1002"/>
                <a:gd name="T94" fmla="*/ 4 w 680"/>
                <a:gd name="T95" fmla="*/ 12 h 1002"/>
                <a:gd name="T96" fmla="*/ 5 w 680"/>
                <a:gd name="T97" fmla="*/ 13 h 1002"/>
                <a:gd name="T98" fmla="*/ 4 w 680"/>
                <a:gd name="T99" fmla="*/ 15 h 1002"/>
                <a:gd name="T100" fmla="*/ 2 w 680"/>
                <a:gd name="T101" fmla="*/ 17 h 1002"/>
                <a:gd name="T102" fmla="*/ 0 w 680"/>
                <a:gd name="T103" fmla="*/ 18 h 1002"/>
                <a:gd name="T104" fmla="*/ 3 w 680"/>
                <a:gd name="T105" fmla="*/ 19 h 1002"/>
                <a:gd name="T106" fmla="*/ 4 w 680"/>
                <a:gd name="T107" fmla="*/ 20 h 1002"/>
                <a:gd name="T108" fmla="*/ 6 w 680"/>
                <a:gd name="T109" fmla="*/ 22 h 1002"/>
                <a:gd name="T110" fmla="*/ 5 w 680"/>
                <a:gd name="T111" fmla="*/ 24 h 1002"/>
                <a:gd name="T112" fmla="*/ 5 w 680"/>
                <a:gd name="T113" fmla="*/ 25 h 1002"/>
                <a:gd name="T114" fmla="*/ 2 w 680"/>
                <a:gd name="T115" fmla="*/ 27 h 1002"/>
                <a:gd name="T116" fmla="*/ 3 w 680"/>
                <a:gd name="T117" fmla="*/ 29 h 1002"/>
                <a:gd name="T118" fmla="*/ 4 w 680"/>
                <a:gd name="T119" fmla="*/ 30 h 1002"/>
                <a:gd name="T120" fmla="*/ 5 w 680"/>
                <a:gd name="T121" fmla="*/ 32 h 1002"/>
                <a:gd name="T122" fmla="*/ 5 w 680"/>
                <a:gd name="T123" fmla="*/ 33 h 1002"/>
                <a:gd name="T124" fmla="*/ 5 w 680"/>
                <a:gd name="T125" fmla="*/ 36 h 10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0"/>
                <a:gd name="T190" fmla="*/ 0 h 1002"/>
                <a:gd name="T191" fmla="*/ 680 w 680"/>
                <a:gd name="T192" fmla="*/ 1002 h 10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0" h="1002">
                  <a:moveTo>
                    <a:pt x="105" y="1002"/>
                  </a:moveTo>
                  <a:lnTo>
                    <a:pt x="163" y="1002"/>
                  </a:lnTo>
                  <a:lnTo>
                    <a:pt x="199" y="971"/>
                  </a:lnTo>
                  <a:lnTo>
                    <a:pt x="210" y="920"/>
                  </a:lnTo>
                  <a:lnTo>
                    <a:pt x="210" y="870"/>
                  </a:lnTo>
                  <a:lnTo>
                    <a:pt x="210" y="820"/>
                  </a:lnTo>
                  <a:lnTo>
                    <a:pt x="199" y="750"/>
                  </a:lnTo>
                  <a:lnTo>
                    <a:pt x="175" y="718"/>
                  </a:lnTo>
                  <a:lnTo>
                    <a:pt x="199" y="667"/>
                  </a:lnTo>
                  <a:lnTo>
                    <a:pt x="199" y="601"/>
                  </a:lnTo>
                  <a:lnTo>
                    <a:pt x="187" y="534"/>
                  </a:lnTo>
                  <a:lnTo>
                    <a:pt x="163" y="484"/>
                  </a:lnTo>
                  <a:lnTo>
                    <a:pt x="187" y="433"/>
                  </a:lnTo>
                  <a:lnTo>
                    <a:pt x="210" y="382"/>
                  </a:lnTo>
                  <a:lnTo>
                    <a:pt x="210" y="334"/>
                  </a:lnTo>
                  <a:lnTo>
                    <a:pt x="224" y="301"/>
                  </a:lnTo>
                  <a:lnTo>
                    <a:pt x="224" y="266"/>
                  </a:lnTo>
                  <a:lnTo>
                    <a:pt x="270" y="266"/>
                  </a:lnTo>
                  <a:lnTo>
                    <a:pt x="328" y="266"/>
                  </a:lnTo>
                  <a:lnTo>
                    <a:pt x="364" y="252"/>
                  </a:lnTo>
                  <a:lnTo>
                    <a:pt x="423" y="266"/>
                  </a:lnTo>
                  <a:lnTo>
                    <a:pt x="364" y="301"/>
                  </a:lnTo>
                  <a:lnTo>
                    <a:pt x="423" y="316"/>
                  </a:lnTo>
                  <a:lnTo>
                    <a:pt x="340" y="334"/>
                  </a:lnTo>
                  <a:lnTo>
                    <a:pt x="412" y="366"/>
                  </a:lnTo>
                  <a:lnTo>
                    <a:pt x="328" y="382"/>
                  </a:lnTo>
                  <a:lnTo>
                    <a:pt x="389" y="401"/>
                  </a:lnTo>
                  <a:lnTo>
                    <a:pt x="317" y="417"/>
                  </a:lnTo>
                  <a:lnTo>
                    <a:pt x="352" y="433"/>
                  </a:lnTo>
                  <a:lnTo>
                    <a:pt x="305" y="451"/>
                  </a:lnTo>
                  <a:lnTo>
                    <a:pt x="305" y="500"/>
                  </a:lnTo>
                  <a:lnTo>
                    <a:pt x="317" y="569"/>
                  </a:lnTo>
                  <a:lnTo>
                    <a:pt x="340" y="617"/>
                  </a:lnTo>
                  <a:lnTo>
                    <a:pt x="352" y="569"/>
                  </a:lnTo>
                  <a:lnTo>
                    <a:pt x="389" y="617"/>
                  </a:lnTo>
                  <a:lnTo>
                    <a:pt x="377" y="534"/>
                  </a:lnTo>
                  <a:lnTo>
                    <a:pt x="423" y="601"/>
                  </a:lnTo>
                  <a:lnTo>
                    <a:pt x="412" y="516"/>
                  </a:lnTo>
                  <a:lnTo>
                    <a:pt x="447" y="585"/>
                  </a:lnTo>
                  <a:lnTo>
                    <a:pt x="470" y="534"/>
                  </a:lnTo>
                  <a:lnTo>
                    <a:pt x="481" y="585"/>
                  </a:lnTo>
                  <a:lnTo>
                    <a:pt x="515" y="569"/>
                  </a:lnTo>
                  <a:lnTo>
                    <a:pt x="504" y="601"/>
                  </a:lnTo>
                  <a:lnTo>
                    <a:pt x="515" y="667"/>
                  </a:lnTo>
                  <a:lnTo>
                    <a:pt x="491" y="718"/>
                  </a:lnTo>
                  <a:lnTo>
                    <a:pt x="457" y="735"/>
                  </a:lnTo>
                  <a:lnTo>
                    <a:pt x="504" y="750"/>
                  </a:lnTo>
                  <a:lnTo>
                    <a:pt x="539" y="700"/>
                  </a:lnTo>
                  <a:lnTo>
                    <a:pt x="550" y="635"/>
                  </a:lnTo>
                  <a:lnTo>
                    <a:pt x="550" y="585"/>
                  </a:lnTo>
                  <a:lnTo>
                    <a:pt x="539" y="534"/>
                  </a:lnTo>
                  <a:lnTo>
                    <a:pt x="515" y="500"/>
                  </a:lnTo>
                  <a:lnTo>
                    <a:pt x="504" y="467"/>
                  </a:lnTo>
                  <a:lnTo>
                    <a:pt x="491" y="433"/>
                  </a:lnTo>
                  <a:lnTo>
                    <a:pt x="457" y="401"/>
                  </a:lnTo>
                  <a:lnTo>
                    <a:pt x="491" y="382"/>
                  </a:lnTo>
                  <a:lnTo>
                    <a:pt x="491" y="334"/>
                  </a:lnTo>
                  <a:lnTo>
                    <a:pt x="491" y="301"/>
                  </a:lnTo>
                  <a:lnTo>
                    <a:pt x="481" y="266"/>
                  </a:lnTo>
                  <a:lnTo>
                    <a:pt x="526" y="217"/>
                  </a:lnTo>
                  <a:lnTo>
                    <a:pt x="573" y="202"/>
                  </a:lnTo>
                  <a:lnTo>
                    <a:pt x="620" y="166"/>
                  </a:lnTo>
                  <a:lnTo>
                    <a:pt x="656" y="133"/>
                  </a:lnTo>
                  <a:lnTo>
                    <a:pt x="680" y="84"/>
                  </a:lnTo>
                  <a:lnTo>
                    <a:pt x="585" y="50"/>
                  </a:lnTo>
                  <a:lnTo>
                    <a:pt x="573" y="101"/>
                  </a:lnTo>
                  <a:lnTo>
                    <a:pt x="526" y="66"/>
                  </a:lnTo>
                  <a:lnTo>
                    <a:pt x="491" y="50"/>
                  </a:lnTo>
                  <a:lnTo>
                    <a:pt x="447" y="50"/>
                  </a:lnTo>
                  <a:lnTo>
                    <a:pt x="377" y="15"/>
                  </a:lnTo>
                  <a:lnTo>
                    <a:pt x="340" y="0"/>
                  </a:lnTo>
                  <a:lnTo>
                    <a:pt x="270" y="15"/>
                  </a:lnTo>
                  <a:lnTo>
                    <a:pt x="352" y="50"/>
                  </a:lnTo>
                  <a:lnTo>
                    <a:pt x="364" y="84"/>
                  </a:lnTo>
                  <a:lnTo>
                    <a:pt x="412" y="84"/>
                  </a:lnTo>
                  <a:lnTo>
                    <a:pt x="447" y="117"/>
                  </a:lnTo>
                  <a:lnTo>
                    <a:pt x="481" y="149"/>
                  </a:lnTo>
                  <a:lnTo>
                    <a:pt x="481" y="183"/>
                  </a:lnTo>
                  <a:lnTo>
                    <a:pt x="447" y="202"/>
                  </a:lnTo>
                  <a:lnTo>
                    <a:pt x="412" y="202"/>
                  </a:lnTo>
                  <a:lnTo>
                    <a:pt x="364" y="183"/>
                  </a:lnTo>
                  <a:lnTo>
                    <a:pt x="328" y="183"/>
                  </a:lnTo>
                  <a:lnTo>
                    <a:pt x="270" y="183"/>
                  </a:lnTo>
                  <a:lnTo>
                    <a:pt x="224" y="217"/>
                  </a:lnTo>
                  <a:lnTo>
                    <a:pt x="199" y="166"/>
                  </a:lnTo>
                  <a:lnTo>
                    <a:pt x="163" y="149"/>
                  </a:lnTo>
                  <a:lnTo>
                    <a:pt x="151" y="183"/>
                  </a:lnTo>
                  <a:lnTo>
                    <a:pt x="117" y="149"/>
                  </a:lnTo>
                  <a:lnTo>
                    <a:pt x="94" y="183"/>
                  </a:lnTo>
                  <a:lnTo>
                    <a:pt x="58" y="166"/>
                  </a:lnTo>
                  <a:lnTo>
                    <a:pt x="47" y="202"/>
                  </a:lnTo>
                  <a:lnTo>
                    <a:pt x="105" y="217"/>
                  </a:lnTo>
                  <a:lnTo>
                    <a:pt x="58" y="252"/>
                  </a:lnTo>
                  <a:lnTo>
                    <a:pt x="117" y="266"/>
                  </a:lnTo>
                  <a:lnTo>
                    <a:pt x="70" y="301"/>
                  </a:lnTo>
                  <a:lnTo>
                    <a:pt x="117" y="316"/>
                  </a:lnTo>
                  <a:lnTo>
                    <a:pt x="82" y="348"/>
                  </a:lnTo>
                  <a:lnTo>
                    <a:pt x="129" y="348"/>
                  </a:lnTo>
                  <a:lnTo>
                    <a:pt x="70" y="382"/>
                  </a:lnTo>
                  <a:lnTo>
                    <a:pt x="117" y="401"/>
                  </a:lnTo>
                  <a:lnTo>
                    <a:pt x="82" y="417"/>
                  </a:lnTo>
                  <a:lnTo>
                    <a:pt x="47" y="451"/>
                  </a:lnTo>
                  <a:lnTo>
                    <a:pt x="11" y="451"/>
                  </a:lnTo>
                  <a:lnTo>
                    <a:pt x="0" y="484"/>
                  </a:lnTo>
                  <a:lnTo>
                    <a:pt x="47" y="484"/>
                  </a:lnTo>
                  <a:lnTo>
                    <a:pt x="94" y="500"/>
                  </a:lnTo>
                  <a:lnTo>
                    <a:pt x="35" y="534"/>
                  </a:lnTo>
                  <a:lnTo>
                    <a:pt x="117" y="550"/>
                  </a:lnTo>
                  <a:lnTo>
                    <a:pt x="58" y="585"/>
                  </a:lnTo>
                  <a:lnTo>
                    <a:pt x="151" y="585"/>
                  </a:lnTo>
                  <a:lnTo>
                    <a:pt x="70" y="617"/>
                  </a:lnTo>
                  <a:lnTo>
                    <a:pt x="141" y="635"/>
                  </a:lnTo>
                  <a:lnTo>
                    <a:pt x="70" y="667"/>
                  </a:lnTo>
                  <a:lnTo>
                    <a:pt x="129" y="667"/>
                  </a:lnTo>
                  <a:lnTo>
                    <a:pt x="82" y="700"/>
                  </a:lnTo>
                  <a:lnTo>
                    <a:pt x="58" y="735"/>
                  </a:lnTo>
                  <a:lnTo>
                    <a:pt x="105" y="750"/>
                  </a:lnTo>
                  <a:lnTo>
                    <a:pt x="94" y="786"/>
                  </a:lnTo>
                  <a:lnTo>
                    <a:pt x="151" y="786"/>
                  </a:lnTo>
                  <a:lnTo>
                    <a:pt x="117" y="820"/>
                  </a:lnTo>
                  <a:lnTo>
                    <a:pt x="151" y="836"/>
                  </a:lnTo>
                  <a:lnTo>
                    <a:pt x="129" y="870"/>
                  </a:lnTo>
                  <a:lnTo>
                    <a:pt x="175" y="870"/>
                  </a:lnTo>
                  <a:lnTo>
                    <a:pt x="141" y="903"/>
                  </a:lnTo>
                  <a:lnTo>
                    <a:pt x="141" y="937"/>
                  </a:lnTo>
                  <a:lnTo>
                    <a:pt x="129" y="971"/>
                  </a:lnTo>
                  <a:lnTo>
                    <a:pt x="105" y="10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3416" y="3429"/>
              <a:ext cx="74" cy="172"/>
            </a:xfrm>
            <a:custGeom>
              <a:avLst/>
              <a:gdLst>
                <a:gd name="T0" fmla="*/ 8 w 222"/>
                <a:gd name="T1" fmla="*/ 17 h 518"/>
                <a:gd name="T2" fmla="*/ 6 w 222"/>
                <a:gd name="T3" fmla="*/ 16 h 518"/>
                <a:gd name="T4" fmla="*/ 5 w 222"/>
                <a:gd name="T5" fmla="*/ 15 h 518"/>
                <a:gd name="T6" fmla="*/ 5 w 222"/>
                <a:gd name="T7" fmla="*/ 13 h 518"/>
                <a:gd name="T8" fmla="*/ 4 w 222"/>
                <a:gd name="T9" fmla="*/ 12 h 518"/>
                <a:gd name="T10" fmla="*/ 4 w 222"/>
                <a:gd name="T11" fmla="*/ 10 h 518"/>
                <a:gd name="T12" fmla="*/ 3 w 222"/>
                <a:gd name="T13" fmla="*/ 9 h 518"/>
                <a:gd name="T14" fmla="*/ 3 w 222"/>
                <a:gd name="T15" fmla="*/ 7 h 518"/>
                <a:gd name="T16" fmla="*/ 3 w 222"/>
                <a:gd name="T17" fmla="*/ 6 h 518"/>
                <a:gd name="T18" fmla="*/ 1 w 222"/>
                <a:gd name="T19" fmla="*/ 0 h 518"/>
                <a:gd name="T20" fmla="*/ 0 w 222"/>
                <a:gd name="T21" fmla="*/ 0 h 518"/>
                <a:gd name="T22" fmla="*/ 1 w 222"/>
                <a:gd name="T23" fmla="*/ 3 h 518"/>
                <a:gd name="T24" fmla="*/ 1 w 222"/>
                <a:gd name="T25" fmla="*/ 5 h 518"/>
                <a:gd name="T26" fmla="*/ 1 w 222"/>
                <a:gd name="T27" fmla="*/ 7 h 518"/>
                <a:gd name="T28" fmla="*/ 2 w 222"/>
                <a:gd name="T29" fmla="*/ 9 h 518"/>
                <a:gd name="T30" fmla="*/ 3 w 222"/>
                <a:gd name="T31" fmla="*/ 11 h 518"/>
                <a:gd name="T32" fmla="*/ 3 w 222"/>
                <a:gd name="T33" fmla="*/ 11 h 518"/>
                <a:gd name="T34" fmla="*/ 3 w 222"/>
                <a:gd name="T35" fmla="*/ 13 h 518"/>
                <a:gd name="T36" fmla="*/ 4 w 222"/>
                <a:gd name="T37" fmla="*/ 16 h 518"/>
                <a:gd name="T38" fmla="*/ 5 w 222"/>
                <a:gd name="T39" fmla="*/ 18 h 518"/>
                <a:gd name="T40" fmla="*/ 7 w 222"/>
                <a:gd name="T41" fmla="*/ 18 h 518"/>
                <a:gd name="T42" fmla="*/ 8 w 222"/>
                <a:gd name="T43" fmla="*/ 19 h 518"/>
                <a:gd name="T44" fmla="*/ 8 w 222"/>
                <a:gd name="T45" fmla="*/ 17 h 5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518"/>
                <a:gd name="T71" fmla="*/ 222 w 222"/>
                <a:gd name="T72" fmla="*/ 518 h 5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518">
                  <a:moveTo>
                    <a:pt x="212" y="466"/>
                  </a:moveTo>
                  <a:lnTo>
                    <a:pt x="165" y="448"/>
                  </a:lnTo>
                  <a:lnTo>
                    <a:pt x="142" y="399"/>
                  </a:lnTo>
                  <a:lnTo>
                    <a:pt x="129" y="365"/>
                  </a:lnTo>
                  <a:lnTo>
                    <a:pt x="117" y="317"/>
                  </a:lnTo>
                  <a:lnTo>
                    <a:pt x="117" y="282"/>
                  </a:lnTo>
                  <a:lnTo>
                    <a:pt x="82" y="232"/>
                  </a:lnTo>
                  <a:lnTo>
                    <a:pt x="70" y="181"/>
                  </a:lnTo>
                  <a:lnTo>
                    <a:pt x="82" y="16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5" y="82"/>
                  </a:lnTo>
                  <a:lnTo>
                    <a:pt x="35" y="149"/>
                  </a:lnTo>
                  <a:lnTo>
                    <a:pt x="35" y="199"/>
                  </a:lnTo>
                  <a:lnTo>
                    <a:pt x="45" y="248"/>
                  </a:lnTo>
                  <a:lnTo>
                    <a:pt x="70" y="298"/>
                  </a:lnTo>
                  <a:lnTo>
                    <a:pt x="82" y="298"/>
                  </a:lnTo>
                  <a:lnTo>
                    <a:pt x="93" y="365"/>
                  </a:lnTo>
                  <a:lnTo>
                    <a:pt x="117" y="432"/>
                  </a:lnTo>
                  <a:lnTo>
                    <a:pt x="142" y="483"/>
                  </a:lnTo>
                  <a:lnTo>
                    <a:pt x="177" y="498"/>
                  </a:lnTo>
                  <a:lnTo>
                    <a:pt x="222" y="518"/>
                  </a:lnTo>
                  <a:lnTo>
                    <a:pt x="212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>
              <a:off x="3248" y="3534"/>
              <a:ext cx="93" cy="172"/>
            </a:xfrm>
            <a:custGeom>
              <a:avLst/>
              <a:gdLst>
                <a:gd name="T0" fmla="*/ 0 w 280"/>
                <a:gd name="T1" fmla="*/ 0 h 516"/>
                <a:gd name="T2" fmla="*/ 1 w 280"/>
                <a:gd name="T3" fmla="*/ 4 h 516"/>
                <a:gd name="T4" fmla="*/ 1 w 280"/>
                <a:gd name="T5" fmla="*/ 6 h 516"/>
                <a:gd name="T6" fmla="*/ 2 w 280"/>
                <a:gd name="T7" fmla="*/ 8 h 516"/>
                <a:gd name="T8" fmla="*/ 3 w 280"/>
                <a:gd name="T9" fmla="*/ 11 h 516"/>
                <a:gd name="T10" fmla="*/ 4 w 280"/>
                <a:gd name="T11" fmla="*/ 12 h 516"/>
                <a:gd name="T12" fmla="*/ 6 w 280"/>
                <a:gd name="T13" fmla="*/ 15 h 516"/>
                <a:gd name="T14" fmla="*/ 6 w 280"/>
                <a:gd name="T15" fmla="*/ 17 h 516"/>
                <a:gd name="T16" fmla="*/ 7 w 280"/>
                <a:gd name="T17" fmla="*/ 18 h 516"/>
                <a:gd name="T18" fmla="*/ 9 w 280"/>
                <a:gd name="T19" fmla="*/ 19 h 516"/>
                <a:gd name="T20" fmla="*/ 10 w 280"/>
                <a:gd name="T21" fmla="*/ 19 h 516"/>
                <a:gd name="T22" fmla="*/ 9 w 280"/>
                <a:gd name="T23" fmla="*/ 18 h 516"/>
                <a:gd name="T24" fmla="*/ 8 w 280"/>
                <a:gd name="T25" fmla="*/ 16 h 516"/>
                <a:gd name="T26" fmla="*/ 7 w 280"/>
                <a:gd name="T27" fmla="*/ 14 h 516"/>
                <a:gd name="T28" fmla="*/ 5 w 280"/>
                <a:gd name="T29" fmla="*/ 12 h 516"/>
                <a:gd name="T30" fmla="*/ 4 w 280"/>
                <a:gd name="T31" fmla="*/ 9 h 516"/>
                <a:gd name="T32" fmla="*/ 3 w 280"/>
                <a:gd name="T33" fmla="*/ 7 h 516"/>
                <a:gd name="T34" fmla="*/ 3 w 280"/>
                <a:gd name="T35" fmla="*/ 6 h 516"/>
                <a:gd name="T36" fmla="*/ 2 w 280"/>
                <a:gd name="T37" fmla="*/ 4 h 516"/>
                <a:gd name="T38" fmla="*/ 2 w 280"/>
                <a:gd name="T39" fmla="*/ 2 h 516"/>
                <a:gd name="T40" fmla="*/ 2 w 280"/>
                <a:gd name="T41" fmla="*/ 0 h 516"/>
                <a:gd name="T42" fmla="*/ 0 w 280"/>
                <a:gd name="T43" fmla="*/ 0 h 5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0"/>
                <a:gd name="T67" fmla="*/ 0 h 516"/>
                <a:gd name="T68" fmla="*/ 280 w 280"/>
                <a:gd name="T69" fmla="*/ 516 h 5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0" h="516">
                  <a:moveTo>
                    <a:pt x="0" y="0"/>
                  </a:moveTo>
                  <a:lnTo>
                    <a:pt x="23" y="98"/>
                  </a:lnTo>
                  <a:lnTo>
                    <a:pt x="34" y="166"/>
                  </a:lnTo>
                  <a:lnTo>
                    <a:pt x="46" y="217"/>
                  </a:lnTo>
                  <a:lnTo>
                    <a:pt x="72" y="285"/>
                  </a:lnTo>
                  <a:lnTo>
                    <a:pt x="105" y="334"/>
                  </a:lnTo>
                  <a:lnTo>
                    <a:pt x="151" y="402"/>
                  </a:lnTo>
                  <a:lnTo>
                    <a:pt x="176" y="450"/>
                  </a:lnTo>
                  <a:lnTo>
                    <a:pt x="199" y="482"/>
                  </a:lnTo>
                  <a:lnTo>
                    <a:pt x="245" y="516"/>
                  </a:lnTo>
                  <a:lnTo>
                    <a:pt x="280" y="500"/>
                  </a:lnTo>
                  <a:lnTo>
                    <a:pt x="231" y="482"/>
                  </a:lnTo>
                  <a:lnTo>
                    <a:pt x="208" y="433"/>
                  </a:lnTo>
                  <a:lnTo>
                    <a:pt x="188" y="383"/>
                  </a:lnTo>
                  <a:lnTo>
                    <a:pt x="141" y="318"/>
                  </a:lnTo>
                  <a:lnTo>
                    <a:pt x="105" y="251"/>
                  </a:lnTo>
                  <a:lnTo>
                    <a:pt x="72" y="201"/>
                  </a:lnTo>
                  <a:lnTo>
                    <a:pt x="72" y="149"/>
                  </a:lnTo>
                  <a:lnTo>
                    <a:pt x="58" y="98"/>
                  </a:lnTo>
                  <a:lnTo>
                    <a:pt x="46" y="48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3501" y="2810"/>
              <a:ext cx="357" cy="390"/>
            </a:xfrm>
            <a:custGeom>
              <a:avLst/>
              <a:gdLst>
                <a:gd name="T0" fmla="*/ 3 w 1070"/>
                <a:gd name="T1" fmla="*/ 28 h 1170"/>
                <a:gd name="T2" fmla="*/ 6 w 1070"/>
                <a:gd name="T3" fmla="*/ 27 h 1170"/>
                <a:gd name="T4" fmla="*/ 7 w 1070"/>
                <a:gd name="T5" fmla="*/ 25 h 1170"/>
                <a:gd name="T6" fmla="*/ 8 w 1070"/>
                <a:gd name="T7" fmla="*/ 23 h 1170"/>
                <a:gd name="T8" fmla="*/ 10 w 1070"/>
                <a:gd name="T9" fmla="*/ 21 h 1170"/>
                <a:gd name="T10" fmla="*/ 11 w 1070"/>
                <a:gd name="T11" fmla="*/ 19 h 1170"/>
                <a:gd name="T12" fmla="*/ 13 w 1070"/>
                <a:gd name="T13" fmla="*/ 17 h 1170"/>
                <a:gd name="T14" fmla="*/ 15 w 1070"/>
                <a:gd name="T15" fmla="*/ 17 h 1170"/>
                <a:gd name="T16" fmla="*/ 17 w 1070"/>
                <a:gd name="T17" fmla="*/ 16 h 1170"/>
                <a:gd name="T18" fmla="*/ 19 w 1070"/>
                <a:gd name="T19" fmla="*/ 14 h 1170"/>
                <a:gd name="T20" fmla="*/ 21 w 1070"/>
                <a:gd name="T21" fmla="*/ 14 h 1170"/>
                <a:gd name="T22" fmla="*/ 23 w 1070"/>
                <a:gd name="T23" fmla="*/ 11 h 1170"/>
                <a:gd name="T24" fmla="*/ 26 w 1070"/>
                <a:gd name="T25" fmla="*/ 12 h 1170"/>
                <a:gd name="T26" fmla="*/ 23 w 1070"/>
                <a:gd name="T27" fmla="*/ 15 h 1170"/>
                <a:gd name="T28" fmla="*/ 21 w 1070"/>
                <a:gd name="T29" fmla="*/ 17 h 1170"/>
                <a:gd name="T30" fmla="*/ 20 w 1070"/>
                <a:gd name="T31" fmla="*/ 20 h 1170"/>
                <a:gd name="T32" fmla="*/ 19 w 1070"/>
                <a:gd name="T33" fmla="*/ 22 h 1170"/>
                <a:gd name="T34" fmla="*/ 17 w 1070"/>
                <a:gd name="T35" fmla="*/ 24 h 1170"/>
                <a:gd name="T36" fmla="*/ 16 w 1070"/>
                <a:gd name="T37" fmla="*/ 26 h 1170"/>
                <a:gd name="T38" fmla="*/ 12 w 1070"/>
                <a:gd name="T39" fmla="*/ 29 h 1170"/>
                <a:gd name="T40" fmla="*/ 13 w 1070"/>
                <a:gd name="T41" fmla="*/ 28 h 1170"/>
                <a:gd name="T42" fmla="*/ 12 w 1070"/>
                <a:gd name="T43" fmla="*/ 23 h 1170"/>
                <a:gd name="T44" fmla="*/ 11 w 1070"/>
                <a:gd name="T45" fmla="*/ 22 h 1170"/>
                <a:gd name="T46" fmla="*/ 9 w 1070"/>
                <a:gd name="T47" fmla="*/ 22 h 1170"/>
                <a:gd name="T48" fmla="*/ 8 w 1070"/>
                <a:gd name="T49" fmla="*/ 23 h 1170"/>
                <a:gd name="T50" fmla="*/ 7 w 1070"/>
                <a:gd name="T51" fmla="*/ 25 h 1170"/>
                <a:gd name="T52" fmla="*/ 7 w 1070"/>
                <a:gd name="T53" fmla="*/ 28 h 1170"/>
                <a:gd name="T54" fmla="*/ 9 w 1070"/>
                <a:gd name="T55" fmla="*/ 29 h 1170"/>
                <a:gd name="T56" fmla="*/ 11 w 1070"/>
                <a:gd name="T57" fmla="*/ 30 h 1170"/>
                <a:gd name="T58" fmla="*/ 16 w 1070"/>
                <a:gd name="T59" fmla="*/ 29 h 1170"/>
                <a:gd name="T60" fmla="*/ 21 w 1070"/>
                <a:gd name="T61" fmla="*/ 26 h 1170"/>
                <a:gd name="T62" fmla="*/ 25 w 1070"/>
                <a:gd name="T63" fmla="*/ 30 h 1170"/>
                <a:gd name="T64" fmla="*/ 28 w 1070"/>
                <a:gd name="T65" fmla="*/ 30 h 1170"/>
                <a:gd name="T66" fmla="*/ 31 w 1070"/>
                <a:gd name="T67" fmla="*/ 30 h 1170"/>
                <a:gd name="T68" fmla="*/ 33 w 1070"/>
                <a:gd name="T69" fmla="*/ 28 h 1170"/>
                <a:gd name="T70" fmla="*/ 36 w 1070"/>
                <a:gd name="T71" fmla="*/ 26 h 1170"/>
                <a:gd name="T72" fmla="*/ 38 w 1070"/>
                <a:gd name="T73" fmla="*/ 27 h 1170"/>
                <a:gd name="T74" fmla="*/ 38 w 1070"/>
                <a:gd name="T75" fmla="*/ 20 h 1170"/>
                <a:gd name="T76" fmla="*/ 38 w 1070"/>
                <a:gd name="T77" fmla="*/ 14 h 1170"/>
                <a:gd name="T78" fmla="*/ 39 w 1070"/>
                <a:gd name="T79" fmla="*/ 10 h 1170"/>
                <a:gd name="T80" fmla="*/ 39 w 1070"/>
                <a:gd name="T81" fmla="*/ 7 h 1170"/>
                <a:gd name="T82" fmla="*/ 39 w 1070"/>
                <a:gd name="T83" fmla="*/ 4 h 1170"/>
                <a:gd name="T84" fmla="*/ 39 w 1070"/>
                <a:gd name="T85" fmla="*/ 0 h 1170"/>
                <a:gd name="T86" fmla="*/ 40 w 1070"/>
                <a:gd name="T87" fmla="*/ 32 h 1170"/>
                <a:gd name="T88" fmla="*/ 35 w 1070"/>
                <a:gd name="T89" fmla="*/ 34 h 1170"/>
                <a:gd name="T90" fmla="*/ 29 w 1070"/>
                <a:gd name="T91" fmla="*/ 35 h 1170"/>
                <a:gd name="T92" fmla="*/ 23 w 1070"/>
                <a:gd name="T93" fmla="*/ 37 h 1170"/>
                <a:gd name="T94" fmla="*/ 20 w 1070"/>
                <a:gd name="T95" fmla="*/ 41 h 1170"/>
                <a:gd name="T96" fmla="*/ 18 w 1070"/>
                <a:gd name="T97" fmla="*/ 42 h 1170"/>
                <a:gd name="T98" fmla="*/ 1 w 1070"/>
                <a:gd name="T99" fmla="*/ 30 h 1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0"/>
                <a:gd name="T151" fmla="*/ 0 h 1170"/>
                <a:gd name="T152" fmla="*/ 1070 w 1070"/>
                <a:gd name="T153" fmla="*/ 1170 h 1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0" h="1170">
                  <a:moveTo>
                    <a:pt x="0" y="716"/>
                  </a:moveTo>
                  <a:lnTo>
                    <a:pt x="82" y="750"/>
                  </a:lnTo>
                  <a:lnTo>
                    <a:pt x="82" y="699"/>
                  </a:lnTo>
                  <a:lnTo>
                    <a:pt x="152" y="716"/>
                  </a:lnTo>
                  <a:lnTo>
                    <a:pt x="129" y="650"/>
                  </a:lnTo>
                  <a:lnTo>
                    <a:pt x="189" y="666"/>
                  </a:lnTo>
                  <a:lnTo>
                    <a:pt x="177" y="600"/>
                  </a:lnTo>
                  <a:lnTo>
                    <a:pt x="224" y="617"/>
                  </a:lnTo>
                  <a:lnTo>
                    <a:pt x="201" y="548"/>
                  </a:lnTo>
                  <a:lnTo>
                    <a:pt x="270" y="565"/>
                  </a:lnTo>
                  <a:lnTo>
                    <a:pt x="224" y="483"/>
                  </a:lnTo>
                  <a:lnTo>
                    <a:pt x="307" y="516"/>
                  </a:lnTo>
                  <a:lnTo>
                    <a:pt x="270" y="432"/>
                  </a:lnTo>
                  <a:lnTo>
                    <a:pt x="344" y="466"/>
                  </a:lnTo>
                  <a:lnTo>
                    <a:pt x="330" y="383"/>
                  </a:lnTo>
                  <a:lnTo>
                    <a:pt x="402" y="449"/>
                  </a:lnTo>
                  <a:lnTo>
                    <a:pt x="377" y="365"/>
                  </a:lnTo>
                  <a:lnTo>
                    <a:pt x="472" y="432"/>
                  </a:lnTo>
                  <a:lnTo>
                    <a:pt x="472" y="350"/>
                  </a:lnTo>
                  <a:lnTo>
                    <a:pt x="518" y="383"/>
                  </a:lnTo>
                  <a:lnTo>
                    <a:pt x="518" y="298"/>
                  </a:lnTo>
                  <a:lnTo>
                    <a:pt x="564" y="365"/>
                  </a:lnTo>
                  <a:lnTo>
                    <a:pt x="564" y="298"/>
                  </a:lnTo>
                  <a:lnTo>
                    <a:pt x="622" y="298"/>
                  </a:lnTo>
                  <a:lnTo>
                    <a:pt x="646" y="232"/>
                  </a:lnTo>
                  <a:lnTo>
                    <a:pt x="692" y="315"/>
                  </a:lnTo>
                  <a:lnTo>
                    <a:pt x="599" y="365"/>
                  </a:lnTo>
                  <a:lnTo>
                    <a:pt x="610" y="399"/>
                  </a:lnTo>
                  <a:lnTo>
                    <a:pt x="564" y="399"/>
                  </a:lnTo>
                  <a:lnTo>
                    <a:pt x="564" y="449"/>
                  </a:lnTo>
                  <a:lnTo>
                    <a:pt x="518" y="449"/>
                  </a:lnTo>
                  <a:lnTo>
                    <a:pt x="531" y="533"/>
                  </a:lnTo>
                  <a:lnTo>
                    <a:pt x="484" y="516"/>
                  </a:lnTo>
                  <a:lnTo>
                    <a:pt x="508" y="584"/>
                  </a:lnTo>
                  <a:lnTo>
                    <a:pt x="460" y="565"/>
                  </a:lnTo>
                  <a:lnTo>
                    <a:pt x="472" y="650"/>
                  </a:lnTo>
                  <a:lnTo>
                    <a:pt x="437" y="650"/>
                  </a:lnTo>
                  <a:lnTo>
                    <a:pt x="437" y="699"/>
                  </a:lnTo>
                  <a:lnTo>
                    <a:pt x="390" y="750"/>
                  </a:lnTo>
                  <a:lnTo>
                    <a:pt x="330" y="783"/>
                  </a:lnTo>
                  <a:lnTo>
                    <a:pt x="307" y="750"/>
                  </a:lnTo>
                  <a:lnTo>
                    <a:pt x="344" y="750"/>
                  </a:lnTo>
                  <a:lnTo>
                    <a:pt x="319" y="699"/>
                  </a:lnTo>
                  <a:lnTo>
                    <a:pt x="330" y="634"/>
                  </a:lnTo>
                  <a:lnTo>
                    <a:pt x="344" y="634"/>
                  </a:lnTo>
                  <a:lnTo>
                    <a:pt x="295" y="584"/>
                  </a:lnTo>
                  <a:lnTo>
                    <a:pt x="295" y="617"/>
                  </a:lnTo>
                  <a:lnTo>
                    <a:pt x="247" y="600"/>
                  </a:lnTo>
                  <a:lnTo>
                    <a:pt x="259" y="650"/>
                  </a:lnTo>
                  <a:lnTo>
                    <a:pt x="213" y="634"/>
                  </a:lnTo>
                  <a:lnTo>
                    <a:pt x="224" y="699"/>
                  </a:lnTo>
                  <a:lnTo>
                    <a:pt x="201" y="682"/>
                  </a:lnTo>
                  <a:lnTo>
                    <a:pt x="224" y="750"/>
                  </a:lnTo>
                  <a:lnTo>
                    <a:pt x="189" y="750"/>
                  </a:lnTo>
                  <a:lnTo>
                    <a:pt x="224" y="799"/>
                  </a:lnTo>
                  <a:lnTo>
                    <a:pt x="247" y="783"/>
                  </a:lnTo>
                  <a:lnTo>
                    <a:pt x="283" y="833"/>
                  </a:lnTo>
                  <a:lnTo>
                    <a:pt x="307" y="799"/>
                  </a:lnTo>
                  <a:lnTo>
                    <a:pt x="377" y="833"/>
                  </a:lnTo>
                  <a:lnTo>
                    <a:pt x="423" y="783"/>
                  </a:lnTo>
                  <a:lnTo>
                    <a:pt x="531" y="716"/>
                  </a:lnTo>
                  <a:lnTo>
                    <a:pt x="564" y="699"/>
                  </a:lnTo>
                  <a:lnTo>
                    <a:pt x="541" y="617"/>
                  </a:lnTo>
                  <a:lnTo>
                    <a:pt x="681" y="817"/>
                  </a:lnTo>
                  <a:lnTo>
                    <a:pt x="570" y="516"/>
                  </a:lnTo>
                  <a:lnTo>
                    <a:pt x="753" y="799"/>
                  </a:lnTo>
                  <a:lnTo>
                    <a:pt x="616" y="466"/>
                  </a:lnTo>
                  <a:lnTo>
                    <a:pt x="834" y="799"/>
                  </a:lnTo>
                  <a:lnTo>
                    <a:pt x="675" y="415"/>
                  </a:lnTo>
                  <a:lnTo>
                    <a:pt x="894" y="767"/>
                  </a:lnTo>
                  <a:lnTo>
                    <a:pt x="725" y="350"/>
                  </a:lnTo>
                  <a:lnTo>
                    <a:pt x="964" y="699"/>
                  </a:lnTo>
                  <a:lnTo>
                    <a:pt x="771" y="283"/>
                  </a:lnTo>
                  <a:lnTo>
                    <a:pt x="1022" y="716"/>
                  </a:lnTo>
                  <a:lnTo>
                    <a:pt x="806" y="213"/>
                  </a:lnTo>
                  <a:lnTo>
                    <a:pt x="1028" y="533"/>
                  </a:lnTo>
                  <a:lnTo>
                    <a:pt x="841" y="181"/>
                  </a:lnTo>
                  <a:lnTo>
                    <a:pt x="1028" y="365"/>
                  </a:lnTo>
                  <a:lnTo>
                    <a:pt x="887" y="148"/>
                  </a:lnTo>
                  <a:lnTo>
                    <a:pt x="1039" y="266"/>
                  </a:lnTo>
                  <a:lnTo>
                    <a:pt x="935" y="113"/>
                  </a:lnTo>
                  <a:lnTo>
                    <a:pt x="1053" y="197"/>
                  </a:lnTo>
                  <a:lnTo>
                    <a:pt x="981" y="79"/>
                  </a:lnTo>
                  <a:lnTo>
                    <a:pt x="1053" y="98"/>
                  </a:lnTo>
                  <a:lnTo>
                    <a:pt x="1028" y="47"/>
                  </a:lnTo>
                  <a:lnTo>
                    <a:pt x="1065" y="0"/>
                  </a:lnTo>
                  <a:lnTo>
                    <a:pt x="1070" y="817"/>
                  </a:lnTo>
                  <a:lnTo>
                    <a:pt x="1070" y="866"/>
                  </a:lnTo>
                  <a:lnTo>
                    <a:pt x="1009" y="884"/>
                  </a:lnTo>
                  <a:lnTo>
                    <a:pt x="941" y="918"/>
                  </a:lnTo>
                  <a:lnTo>
                    <a:pt x="848" y="935"/>
                  </a:lnTo>
                  <a:lnTo>
                    <a:pt x="777" y="951"/>
                  </a:lnTo>
                  <a:lnTo>
                    <a:pt x="692" y="967"/>
                  </a:lnTo>
                  <a:lnTo>
                    <a:pt x="622" y="1001"/>
                  </a:lnTo>
                  <a:lnTo>
                    <a:pt x="564" y="1052"/>
                  </a:lnTo>
                  <a:lnTo>
                    <a:pt x="531" y="1102"/>
                  </a:lnTo>
                  <a:lnTo>
                    <a:pt x="508" y="1119"/>
                  </a:lnTo>
                  <a:lnTo>
                    <a:pt x="484" y="1135"/>
                  </a:lnTo>
                  <a:lnTo>
                    <a:pt x="423" y="1170"/>
                  </a:lnTo>
                  <a:lnTo>
                    <a:pt x="24" y="799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3639" y="2631"/>
              <a:ext cx="219" cy="217"/>
            </a:xfrm>
            <a:custGeom>
              <a:avLst/>
              <a:gdLst>
                <a:gd name="T0" fmla="*/ 5 w 656"/>
                <a:gd name="T1" fmla="*/ 23 h 651"/>
                <a:gd name="T2" fmla="*/ 5 w 656"/>
                <a:gd name="T3" fmla="*/ 22 h 651"/>
                <a:gd name="T4" fmla="*/ 7 w 656"/>
                <a:gd name="T5" fmla="*/ 24 h 651"/>
                <a:gd name="T6" fmla="*/ 7 w 656"/>
                <a:gd name="T7" fmla="*/ 21 h 651"/>
                <a:gd name="T8" fmla="*/ 9 w 656"/>
                <a:gd name="T9" fmla="*/ 23 h 651"/>
                <a:gd name="T10" fmla="*/ 9 w 656"/>
                <a:gd name="T11" fmla="*/ 19 h 651"/>
                <a:gd name="T12" fmla="*/ 10 w 656"/>
                <a:gd name="T13" fmla="*/ 22 h 651"/>
                <a:gd name="T14" fmla="*/ 10 w 656"/>
                <a:gd name="T15" fmla="*/ 18 h 651"/>
                <a:gd name="T16" fmla="*/ 13 w 656"/>
                <a:gd name="T17" fmla="*/ 21 h 651"/>
                <a:gd name="T18" fmla="*/ 13 w 656"/>
                <a:gd name="T19" fmla="*/ 16 h 651"/>
                <a:gd name="T20" fmla="*/ 15 w 656"/>
                <a:gd name="T21" fmla="*/ 19 h 651"/>
                <a:gd name="T22" fmla="*/ 15 w 656"/>
                <a:gd name="T23" fmla="*/ 14 h 651"/>
                <a:gd name="T24" fmla="*/ 17 w 656"/>
                <a:gd name="T25" fmla="*/ 18 h 651"/>
                <a:gd name="T26" fmla="*/ 17 w 656"/>
                <a:gd name="T27" fmla="*/ 13 h 651"/>
                <a:gd name="T28" fmla="*/ 20 w 656"/>
                <a:gd name="T29" fmla="*/ 17 h 651"/>
                <a:gd name="T30" fmla="*/ 20 w 656"/>
                <a:gd name="T31" fmla="*/ 11 h 651"/>
                <a:gd name="T32" fmla="*/ 22 w 656"/>
                <a:gd name="T33" fmla="*/ 16 h 651"/>
                <a:gd name="T34" fmla="*/ 22 w 656"/>
                <a:gd name="T35" fmla="*/ 9 h 651"/>
                <a:gd name="T36" fmla="*/ 24 w 656"/>
                <a:gd name="T37" fmla="*/ 15 h 651"/>
                <a:gd name="T38" fmla="*/ 24 w 656"/>
                <a:gd name="T39" fmla="*/ 8 h 651"/>
                <a:gd name="T40" fmla="*/ 24 w 656"/>
                <a:gd name="T41" fmla="*/ 0 h 651"/>
                <a:gd name="T42" fmla="*/ 23 w 656"/>
                <a:gd name="T43" fmla="*/ 6 h 651"/>
                <a:gd name="T44" fmla="*/ 21 w 656"/>
                <a:gd name="T45" fmla="*/ 3 h 651"/>
                <a:gd name="T46" fmla="*/ 21 w 656"/>
                <a:gd name="T47" fmla="*/ 7 h 651"/>
                <a:gd name="T48" fmla="*/ 19 w 656"/>
                <a:gd name="T49" fmla="*/ 5 h 651"/>
                <a:gd name="T50" fmla="*/ 20 w 656"/>
                <a:gd name="T51" fmla="*/ 7 h 651"/>
                <a:gd name="T52" fmla="*/ 17 w 656"/>
                <a:gd name="T53" fmla="*/ 6 h 651"/>
                <a:gd name="T54" fmla="*/ 17 w 656"/>
                <a:gd name="T55" fmla="*/ 9 h 651"/>
                <a:gd name="T56" fmla="*/ 16 w 656"/>
                <a:gd name="T57" fmla="*/ 7 h 651"/>
                <a:gd name="T58" fmla="*/ 16 w 656"/>
                <a:gd name="T59" fmla="*/ 11 h 651"/>
                <a:gd name="T60" fmla="*/ 14 w 656"/>
                <a:gd name="T61" fmla="*/ 9 h 651"/>
                <a:gd name="T62" fmla="*/ 14 w 656"/>
                <a:gd name="T63" fmla="*/ 13 h 651"/>
                <a:gd name="T64" fmla="*/ 13 w 656"/>
                <a:gd name="T65" fmla="*/ 11 h 651"/>
                <a:gd name="T66" fmla="*/ 13 w 656"/>
                <a:gd name="T67" fmla="*/ 14 h 651"/>
                <a:gd name="T68" fmla="*/ 10 w 656"/>
                <a:gd name="T69" fmla="*/ 13 h 651"/>
                <a:gd name="T70" fmla="*/ 10 w 656"/>
                <a:gd name="T71" fmla="*/ 16 h 651"/>
                <a:gd name="T72" fmla="*/ 9 w 656"/>
                <a:gd name="T73" fmla="*/ 14 h 651"/>
                <a:gd name="T74" fmla="*/ 9 w 656"/>
                <a:gd name="T75" fmla="*/ 17 h 651"/>
                <a:gd name="T76" fmla="*/ 7 w 656"/>
                <a:gd name="T77" fmla="*/ 17 h 651"/>
                <a:gd name="T78" fmla="*/ 7 w 656"/>
                <a:gd name="T79" fmla="*/ 19 h 651"/>
                <a:gd name="T80" fmla="*/ 5 w 656"/>
                <a:gd name="T81" fmla="*/ 19 h 651"/>
                <a:gd name="T82" fmla="*/ 5 w 656"/>
                <a:gd name="T83" fmla="*/ 20 h 651"/>
                <a:gd name="T84" fmla="*/ 4 w 656"/>
                <a:gd name="T85" fmla="*/ 20 h 651"/>
                <a:gd name="T86" fmla="*/ 3 w 656"/>
                <a:gd name="T87" fmla="*/ 22 h 651"/>
                <a:gd name="T88" fmla="*/ 0 w 656"/>
                <a:gd name="T89" fmla="*/ 24 h 651"/>
                <a:gd name="T90" fmla="*/ 5 w 656"/>
                <a:gd name="T91" fmla="*/ 23 h 6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1"/>
                <a:gd name="T140" fmla="*/ 656 w 656"/>
                <a:gd name="T141" fmla="*/ 651 h 6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1">
                  <a:moveTo>
                    <a:pt x="127" y="617"/>
                  </a:moveTo>
                  <a:lnTo>
                    <a:pt x="138" y="585"/>
                  </a:lnTo>
                  <a:lnTo>
                    <a:pt x="196" y="636"/>
                  </a:lnTo>
                  <a:lnTo>
                    <a:pt x="185" y="567"/>
                  </a:lnTo>
                  <a:lnTo>
                    <a:pt x="243" y="617"/>
                  </a:lnTo>
                  <a:lnTo>
                    <a:pt x="232" y="520"/>
                  </a:lnTo>
                  <a:lnTo>
                    <a:pt x="278" y="585"/>
                  </a:lnTo>
                  <a:lnTo>
                    <a:pt x="278" y="487"/>
                  </a:lnTo>
                  <a:lnTo>
                    <a:pt x="349" y="567"/>
                  </a:lnTo>
                  <a:lnTo>
                    <a:pt x="349" y="437"/>
                  </a:lnTo>
                  <a:lnTo>
                    <a:pt x="409" y="520"/>
                  </a:lnTo>
                  <a:lnTo>
                    <a:pt x="398" y="386"/>
                  </a:lnTo>
                  <a:lnTo>
                    <a:pt x="468" y="487"/>
                  </a:lnTo>
                  <a:lnTo>
                    <a:pt x="457" y="352"/>
                  </a:lnTo>
                  <a:lnTo>
                    <a:pt x="550" y="453"/>
                  </a:lnTo>
                  <a:lnTo>
                    <a:pt x="538" y="284"/>
                  </a:lnTo>
                  <a:lnTo>
                    <a:pt x="595" y="419"/>
                  </a:lnTo>
                  <a:lnTo>
                    <a:pt x="595" y="251"/>
                  </a:lnTo>
                  <a:lnTo>
                    <a:pt x="656" y="403"/>
                  </a:lnTo>
                  <a:lnTo>
                    <a:pt x="656" y="216"/>
                  </a:lnTo>
                  <a:lnTo>
                    <a:pt x="656" y="0"/>
                  </a:lnTo>
                  <a:lnTo>
                    <a:pt x="619" y="167"/>
                  </a:lnTo>
                  <a:lnTo>
                    <a:pt x="561" y="83"/>
                  </a:lnTo>
                  <a:lnTo>
                    <a:pt x="561" y="184"/>
                  </a:lnTo>
                  <a:lnTo>
                    <a:pt x="515" y="133"/>
                  </a:lnTo>
                  <a:lnTo>
                    <a:pt x="527" y="200"/>
                  </a:lnTo>
                  <a:lnTo>
                    <a:pt x="468" y="152"/>
                  </a:lnTo>
                  <a:lnTo>
                    <a:pt x="468" y="251"/>
                  </a:lnTo>
                  <a:lnTo>
                    <a:pt x="420" y="200"/>
                  </a:lnTo>
                  <a:lnTo>
                    <a:pt x="420" y="284"/>
                  </a:lnTo>
                  <a:lnTo>
                    <a:pt x="386" y="234"/>
                  </a:lnTo>
                  <a:lnTo>
                    <a:pt x="386" y="352"/>
                  </a:lnTo>
                  <a:lnTo>
                    <a:pt x="349" y="300"/>
                  </a:lnTo>
                  <a:lnTo>
                    <a:pt x="349" y="386"/>
                  </a:lnTo>
                  <a:lnTo>
                    <a:pt x="278" y="352"/>
                  </a:lnTo>
                  <a:lnTo>
                    <a:pt x="278" y="419"/>
                  </a:lnTo>
                  <a:lnTo>
                    <a:pt x="243" y="386"/>
                  </a:lnTo>
                  <a:lnTo>
                    <a:pt x="243" y="453"/>
                  </a:lnTo>
                  <a:lnTo>
                    <a:pt x="196" y="453"/>
                  </a:lnTo>
                  <a:lnTo>
                    <a:pt x="185" y="503"/>
                  </a:lnTo>
                  <a:lnTo>
                    <a:pt x="138" y="503"/>
                  </a:lnTo>
                  <a:lnTo>
                    <a:pt x="138" y="551"/>
                  </a:lnTo>
                  <a:lnTo>
                    <a:pt x="104" y="551"/>
                  </a:lnTo>
                  <a:lnTo>
                    <a:pt x="70" y="601"/>
                  </a:lnTo>
                  <a:lnTo>
                    <a:pt x="0" y="651"/>
                  </a:lnTo>
                  <a:lnTo>
                    <a:pt x="127" y="6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3404" y="2971"/>
              <a:ext cx="121" cy="156"/>
            </a:xfrm>
            <a:custGeom>
              <a:avLst/>
              <a:gdLst>
                <a:gd name="T0" fmla="*/ 3 w 363"/>
                <a:gd name="T1" fmla="*/ 6 h 468"/>
                <a:gd name="T2" fmla="*/ 10 w 363"/>
                <a:gd name="T3" fmla="*/ 0 h 468"/>
                <a:gd name="T4" fmla="*/ 6 w 363"/>
                <a:gd name="T5" fmla="*/ 5 h 468"/>
                <a:gd name="T6" fmla="*/ 12 w 363"/>
                <a:gd name="T7" fmla="*/ 1 h 468"/>
                <a:gd name="T8" fmla="*/ 8 w 363"/>
                <a:gd name="T9" fmla="*/ 5 h 468"/>
                <a:gd name="T10" fmla="*/ 12 w 363"/>
                <a:gd name="T11" fmla="*/ 3 h 468"/>
                <a:gd name="T12" fmla="*/ 8 w 363"/>
                <a:gd name="T13" fmla="*/ 8 h 468"/>
                <a:gd name="T14" fmla="*/ 11 w 363"/>
                <a:gd name="T15" fmla="*/ 6 h 468"/>
                <a:gd name="T16" fmla="*/ 9 w 363"/>
                <a:gd name="T17" fmla="*/ 9 h 468"/>
                <a:gd name="T18" fmla="*/ 11 w 363"/>
                <a:gd name="T19" fmla="*/ 9 h 468"/>
                <a:gd name="T20" fmla="*/ 10 w 363"/>
                <a:gd name="T21" fmla="*/ 11 h 468"/>
                <a:gd name="T22" fmla="*/ 12 w 363"/>
                <a:gd name="T23" fmla="*/ 11 h 468"/>
                <a:gd name="T24" fmla="*/ 12 w 363"/>
                <a:gd name="T25" fmla="*/ 13 h 468"/>
                <a:gd name="T26" fmla="*/ 13 w 363"/>
                <a:gd name="T27" fmla="*/ 12 h 468"/>
                <a:gd name="T28" fmla="*/ 7 w 363"/>
                <a:gd name="T29" fmla="*/ 17 h 468"/>
                <a:gd name="T30" fmla="*/ 8 w 363"/>
                <a:gd name="T31" fmla="*/ 15 h 468"/>
                <a:gd name="T32" fmla="*/ 5 w 363"/>
                <a:gd name="T33" fmla="*/ 16 h 468"/>
                <a:gd name="T34" fmla="*/ 9 w 363"/>
                <a:gd name="T35" fmla="*/ 12 h 468"/>
                <a:gd name="T36" fmla="*/ 5 w 363"/>
                <a:gd name="T37" fmla="*/ 15 h 468"/>
                <a:gd name="T38" fmla="*/ 7 w 363"/>
                <a:gd name="T39" fmla="*/ 11 h 468"/>
                <a:gd name="T40" fmla="*/ 4 w 363"/>
                <a:gd name="T41" fmla="*/ 13 h 468"/>
                <a:gd name="T42" fmla="*/ 7 w 363"/>
                <a:gd name="T43" fmla="*/ 10 h 468"/>
                <a:gd name="T44" fmla="*/ 5 w 363"/>
                <a:gd name="T45" fmla="*/ 11 h 468"/>
                <a:gd name="T46" fmla="*/ 6 w 363"/>
                <a:gd name="T47" fmla="*/ 8 h 468"/>
                <a:gd name="T48" fmla="*/ 5 w 363"/>
                <a:gd name="T49" fmla="*/ 8 h 468"/>
                <a:gd name="T50" fmla="*/ 6 w 363"/>
                <a:gd name="T51" fmla="*/ 6 h 468"/>
                <a:gd name="T52" fmla="*/ 0 w 363"/>
                <a:gd name="T53" fmla="*/ 9 h 468"/>
                <a:gd name="T54" fmla="*/ 3 w 363"/>
                <a:gd name="T55" fmla="*/ 6 h 4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3"/>
                <a:gd name="T85" fmla="*/ 0 h 468"/>
                <a:gd name="T86" fmla="*/ 363 w 363"/>
                <a:gd name="T87" fmla="*/ 468 h 4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3" h="468">
                  <a:moveTo>
                    <a:pt x="81" y="167"/>
                  </a:moveTo>
                  <a:lnTo>
                    <a:pt x="282" y="0"/>
                  </a:lnTo>
                  <a:lnTo>
                    <a:pt x="165" y="134"/>
                  </a:lnTo>
                  <a:lnTo>
                    <a:pt x="327" y="15"/>
                  </a:lnTo>
                  <a:lnTo>
                    <a:pt x="224" y="134"/>
                  </a:lnTo>
                  <a:lnTo>
                    <a:pt x="327" y="82"/>
                  </a:lnTo>
                  <a:lnTo>
                    <a:pt x="213" y="216"/>
                  </a:lnTo>
                  <a:lnTo>
                    <a:pt x="305" y="167"/>
                  </a:lnTo>
                  <a:lnTo>
                    <a:pt x="248" y="250"/>
                  </a:lnTo>
                  <a:lnTo>
                    <a:pt x="305" y="233"/>
                  </a:lnTo>
                  <a:lnTo>
                    <a:pt x="282" y="300"/>
                  </a:lnTo>
                  <a:lnTo>
                    <a:pt x="327" y="284"/>
                  </a:lnTo>
                  <a:lnTo>
                    <a:pt x="316" y="350"/>
                  </a:lnTo>
                  <a:lnTo>
                    <a:pt x="363" y="334"/>
                  </a:lnTo>
                  <a:lnTo>
                    <a:pt x="201" y="468"/>
                  </a:lnTo>
                  <a:lnTo>
                    <a:pt x="213" y="401"/>
                  </a:lnTo>
                  <a:lnTo>
                    <a:pt x="141" y="435"/>
                  </a:lnTo>
                  <a:lnTo>
                    <a:pt x="236" y="334"/>
                  </a:lnTo>
                  <a:lnTo>
                    <a:pt x="141" y="401"/>
                  </a:lnTo>
                  <a:lnTo>
                    <a:pt x="201" y="300"/>
                  </a:lnTo>
                  <a:lnTo>
                    <a:pt x="118" y="350"/>
                  </a:lnTo>
                  <a:lnTo>
                    <a:pt x="190" y="267"/>
                  </a:lnTo>
                  <a:lnTo>
                    <a:pt x="129" y="284"/>
                  </a:lnTo>
                  <a:lnTo>
                    <a:pt x="165" y="216"/>
                  </a:lnTo>
                  <a:lnTo>
                    <a:pt x="129" y="216"/>
                  </a:lnTo>
                  <a:lnTo>
                    <a:pt x="153" y="167"/>
                  </a:lnTo>
                  <a:lnTo>
                    <a:pt x="0" y="250"/>
                  </a:lnTo>
                  <a:lnTo>
                    <a:pt x="81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3394" y="3330"/>
              <a:ext cx="134" cy="85"/>
            </a:xfrm>
            <a:custGeom>
              <a:avLst/>
              <a:gdLst>
                <a:gd name="T0" fmla="*/ 4 w 402"/>
                <a:gd name="T1" fmla="*/ 2 h 254"/>
                <a:gd name="T2" fmla="*/ 0 w 402"/>
                <a:gd name="T3" fmla="*/ 5 h 254"/>
                <a:gd name="T4" fmla="*/ 5 w 402"/>
                <a:gd name="T5" fmla="*/ 2 h 254"/>
                <a:gd name="T6" fmla="*/ 0 w 402"/>
                <a:gd name="T7" fmla="*/ 6 h 254"/>
                <a:gd name="T8" fmla="*/ 6 w 402"/>
                <a:gd name="T9" fmla="*/ 3 h 254"/>
                <a:gd name="T10" fmla="*/ 1 w 402"/>
                <a:gd name="T11" fmla="*/ 7 h 254"/>
                <a:gd name="T12" fmla="*/ 7 w 402"/>
                <a:gd name="T13" fmla="*/ 4 h 254"/>
                <a:gd name="T14" fmla="*/ 2 w 402"/>
                <a:gd name="T15" fmla="*/ 8 h 254"/>
                <a:gd name="T16" fmla="*/ 9 w 402"/>
                <a:gd name="T17" fmla="*/ 4 h 254"/>
                <a:gd name="T18" fmla="*/ 4 w 402"/>
                <a:gd name="T19" fmla="*/ 9 h 254"/>
                <a:gd name="T20" fmla="*/ 10 w 402"/>
                <a:gd name="T21" fmla="*/ 5 h 254"/>
                <a:gd name="T22" fmla="*/ 5 w 402"/>
                <a:gd name="T23" fmla="*/ 9 h 254"/>
                <a:gd name="T24" fmla="*/ 11 w 402"/>
                <a:gd name="T25" fmla="*/ 6 h 254"/>
                <a:gd name="T26" fmla="*/ 8 w 402"/>
                <a:gd name="T27" fmla="*/ 9 h 254"/>
                <a:gd name="T28" fmla="*/ 12 w 402"/>
                <a:gd name="T29" fmla="*/ 6 h 254"/>
                <a:gd name="T30" fmla="*/ 10 w 402"/>
                <a:gd name="T31" fmla="*/ 9 h 254"/>
                <a:gd name="T32" fmla="*/ 15 w 402"/>
                <a:gd name="T33" fmla="*/ 6 h 254"/>
                <a:gd name="T34" fmla="*/ 7 w 402"/>
                <a:gd name="T35" fmla="*/ 3 h 254"/>
                <a:gd name="T36" fmla="*/ 4 w 402"/>
                <a:gd name="T37" fmla="*/ 0 h 254"/>
                <a:gd name="T38" fmla="*/ 4 w 402"/>
                <a:gd name="T39" fmla="*/ 2 h 2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2"/>
                <a:gd name="T61" fmla="*/ 0 h 254"/>
                <a:gd name="T62" fmla="*/ 402 w 402"/>
                <a:gd name="T63" fmla="*/ 254 h 2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2" h="254">
                  <a:moveTo>
                    <a:pt x="111" y="45"/>
                  </a:moveTo>
                  <a:lnTo>
                    <a:pt x="0" y="131"/>
                  </a:lnTo>
                  <a:lnTo>
                    <a:pt x="131" y="62"/>
                  </a:lnTo>
                  <a:lnTo>
                    <a:pt x="12" y="158"/>
                  </a:lnTo>
                  <a:lnTo>
                    <a:pt x="167" y="73"/>
                  </a:lnTo>
                  <a:lnTo>
                    <a:pt x="39" y="182"/>
                  </a:lnTo>
                  <a:lnTo>
                    <a:pt x="195" y="97"/>
                  </a:lnTo>
                  <a:lnTo>
                    <a:pt x="55" y="221"/>
                  </a:lnTo>
                  <a:lnTo>
                    <a:pt x="240" y="113"/>
                  </a:lnTo>
                  <a:lnTo>
                    <a:pt x="96" y="238"/>
                  </a:lnTo>
                  <a:lnTo>
                    <a:pt x="272" y="131"/>
                  </a:lnTo>
                  <a:lnTo>
                    <a:pt x="148" y="250"/>
                  </a:lnTo>
                  <a:lnTo>
                    <a:pt x="295" y="158"/>
                  </a:lnTo>
                  <a:lnTo>
                    <a:pt x="208" y="245"/>
                  </a:lnTo>
                  <a:lnTo>
                    <a:pt x="334" y="171"/>
                  </a:lnTo>
                  <a:lnTo>
                    <a:pt x="258" y="254"/>
                  </a:lnTo>
                  <a:lnTo>
                    <a:pt x="402" y="154"/>
                  </a:lnTo>
                  <a:lnTo>
                    <a:pt x="191" y="73"/>
                  </a:lnTo>
                  <a:lnTo>
                    <a:pt x="104" y="0"/>
                  </a:lnTo>
                  <a:lnTo>
                    <a:pt x="1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3234" y="3250"/>
              <a:ext cx="69" cy="69"/>
            </a:xfrm>
            <a:custGeom>
              <a:avLst/>
              <a:gdLst>
                <a:gd name="T0" fmla="*/ 2 w 207"/>
                <a:gd name="T1" fmla="*/ 1 h 209"/>
                <a:gd name="T2" fmla="*/ 0 w 207"/>
                <a:gd name="T3" fmla="*/ 3 h 209"/>
                <a:gd name="T4" fmla="*/ 4 w 207"/>
                <a:gd name="T5" fmla="*/ 1 h 209"/>
                <a:gd name="T6" fmla="*/ 1 w 207"/>
                <a:gd name="T7" fmla="*/ 4 h 209"/>
                <a:gd name="T8" fmla="*/ 5 w 207"/>
                <a:gd name="T9" fmla="*/ 2 h 209"/>
                <a:gd name="T10" fmla="*/ 2 w 207"/>
                <a:gd name="T11" fmla="*/ 5 h 209"/>
                <a:gd name="T12" fmla="*/ 6 w 207"/>
                <a:gd name="T13" fmla="*/ 3 h 209"/>
                <a:gd name="T14" fmla="*/ 2 w 207"/>
                <a:gd name="T15" fmla="*/ 6 h 209"/>
                <a:gd name="T16" fmla="*/ 7 w 207"/>
                <a:gd name="T17" fmla="*/ 4 h 209"/>
                <a:gd name="T18" fmla="*/ 2 w 207"/>
                <a:gd name="T19" fmla="*/ 8 h 209"/>
                <a:gd name="T20" fmla="*/ 7 w 207"/>
                <a:gd name="T21" fmla="*/ 5 h 209"/>
                <a:gd name="T22" fmla="*/ 8 w 207"/>
                <a:gd name="T23" fmla="*/ 1 h 209"/>
                <a:gd name="T24" fmla="*/ 4 w 207"/>
                <a:gd name="T25" fmla="*/ 0 h 209"/>
                <a:gd name="T26" fmla="*/ 2 w 207"/>
                <a:gd name="T27" fmla="*/ 1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7"/>
                <a:gd name="T43" fmla="*/ 0 h 209"/>
                <a:gd name="T44" fmla="*/ 207 w 207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7" h="209">
                  <a:moveTo>
                    <a:pt x="59" y="23"/>
                  </a:moveTo>
                  <a:lnTo>
                    <a:pt x="0" y="85"/>
                  </a:lnTo>
                  <a:lnTo>
                    <a:pt x="100" y="31"/>
                  </a:lnTo>
                  <a:lnTo>
                    <a:pt x="28" y="109"/>
                  </a:lnTo>
                  <a:lnTo>
                    <a:pt x="139" y="51"/>
                  </a:lnTo>
                  <a:lnTo>
                    <a:pt x="59" y="133"/>
                  </a:lnTo>
                  <a:lnTo>
                    <a:pt x="158" y="85"/>
                  </a:lnTo>
                  <a:lnTo>
                    <a:pt x="64" y="172"/>
                  </a:lnTo>
                  <a:lnTo>
                    <a:pt x="191" y="103"/>
                  </a:lnTo>
                  <a:lnTo>
                    <a:pt x="67" y="209"/>
                  </a:lnTo>
                  <a:lnTo>
                    <a:pt x="194" y="137"/>
                  </a:lnTo>
                  <a:lnTo>
                    <a:pt x="207" y="34"/>
                  </a:lnTo>
                  <a:lnTo>
                    <a:pt x="104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3209" y="3284"/>
              <a:ext cx="52" cy="67"/>
            </a:xfrm>
            <a:custGeom>
              <a:avLst/>
              <a:gdLst>
                <a:gd name="T0" fmla="*/ 2 w 155"/>
                <a:gd name="T1" fmla="*/ 0 h 201"/>
                <a:gd name="T2" fmla="*/ 6 w 155"/>
                <a:gd name="T3" fmla="*/ 5 h 201"/>
                <a:gd name="T4" fmla="*/ 0 w 155"/>
                <a:gd name="T5" fmla="*/ 7 h 201"/>
                <a:gd name="T6" fmla="*/ 5 w 155"/>
                <a:gd name="T7" fmla="*/ 5 h 201"/>
                <a:gd name="T8" fmla="*/ 1 w 155"/>
                <a:gd name="T9" fmla="*/ 6 h 201"/>
                <a:gd name="T10" fmla="*/ 4 w 155"/>
                <a:gd name="T11" fmla="*/ 4 h 201"/>
                <a:gd name="T12" fmla="*/ 1 w 155"/>
                <a:gd name="T13" fmla="*/ 5 h 201"/>
                <a:gd name="T14" fmla="*/ 3 w 155"/>
                <a:gd name="T15" fmla="*/ 3 h 201"/>
                <a:gd name="T16" fmla="*/ 1 w 155"/>
                <a:gd name="T17" fmla="*/ 3 h 201"/>
                <a:gd name="T18" fmla="*/ 3 w 155"/>
                <a:gd name="T19" fmla="*/ 2 h 201"/>
                <a:gd name="T20" fmla="*/ 1 w 155"/>
                <a:gd name="T21" fmla="*/ 2 h 201"/>
                <a:gd name="T22" fmla="*/ 2 w 155"/>
                <a:gd name="T23" fmla="*/ 1 h 201"/>
                <a:gd name="T24" fmla="*/ 1 w 155"/>
                <a:gd name="T25" fmla="*/ 1 h 201"/>
                <a:gd name="T26" fmla="*/ 2 w 155"/>
                <a:gd name="T27" fmla="*/ 0 h 201"/>
                <a:gd name="T28" fmla="*/ 2 w 155"/>
                <a:gd name="T29" fmla="*/ 0 h 2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"/>
                <a:gd name="T46" fmla="*/ 0 h 201"/>
                <a:gd name="T47" fmla="*/ 155 w 155"/>
                <a:gd name="T48" fmla="*/ 201 h 2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" h="201">
                  <a:moveTo>
                    <a:pt x="47" y="0"/>
                  </a:moveTo>
                  <a:lnTo>
                    <a:pt x="155" y="146"/>
                  </a:lnTo>
                  <a:lnTo>
                    <a:pt x="0" y="201"/>
                  </a:lnTo>
                  <a:lnTo>
                    <a:pt x="128" y="122"/>
                  </a:lnTo>
                  <a:lnTo>
                    <a:pt x="21" y="162"/>
                  </a:lnTo>
                  <a:lnTo>
                    <a:pt x="108" y="99"/>
                  </a:lnTo>
                  <a:lnTo>
                    <a:pt x="24" y="127"/>
                  </a:lnTo>
                  <a:lnTo>
                    <a:pt x="92" y="69"/>
                  </a:lnTo>
                  <a:lnTo>
                    <a:pt x="28" y="94"/>
                  </a:lnTo>
                  <a:lnTo>
                    <a:pt x="69" y="57"/>
                  </a:lnTo>
                  <a:lnTo>
                    <a:pt x="24" y="63"/>
                  </a:lnTo>
                  <a:lnTo>
                    <a:pt x="61" y="24"/>
                  </a:lnTo>
                  <a:lnTo>
                    <a:pt x="28" y="30"/>
                  </a:lnTo>
                  <a:lnTo>
                    <a:pt x="47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762000"/>
            <a:ext cx="37338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</a:rPr>
              <a:t>День шестой</a:t>
            </a:r>
            <a:br>
              <a:rPr lang="ru-RU" b="1" smtClean="0">
                <a:solidFill>
                  <a:schemeClr val="folHlink"/>
                </a:solidFill>
              </a:rPr>
            </a:br>
            <a:endParaRPr lang="ru-RU" b="1" smtClean="0">
              <a:solidFill>
                <a:schemeClr val="folHlink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991600" cy="297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    Бог создал человека  на шестой день сотворения мира. «И создал Бог человека из праха земного, и вдунул в лице его ( в ноздри) дыхание жизни, и стал человек душою живою».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   Адам – первый человек и прародитель всего человечества. Бог создал человека, чтобы он возделывал землю.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5" name="Рисунок 4" descr="Новый рисунок (6)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505200" cy="2932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581400" y="1371600"/>
            <a:ext cx="55626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 Бог сотворил человека по образу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своему и дал ему господство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над всей землей и всеми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живыми существами.</a:t>
            </a:r>
          </a:p>
          <a:p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Шестой день творения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45058" name="Picture 2" descr="image host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214438"/>
            <a:ext cx="6496050" cy="542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914400"/>
            <a:ext cx="5029200" cy="12954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</a:rPr>
              <a:t>День седьмой</a:t>
            </a:r>
            <a:br>
              <a:rPr lang="ru-RU" b="1" smtClean="0">
                <a:solidFill>
                  <a:schemeClr val="folHlink"/>
                </a:solidFill>
              </a:rPr>
            </a:br>
            <a:endParaRPr lang="ru-RU" b="1" smtClean="0">
              <a:solidFill>
                <a:schemeClr val="folHlink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1200"/>
            <a:ext cx="8786813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mtClean="0"/>
              <a:t>На седьмой день Бог отдыхал от всех дел и сделал этот день праздником на вечные времена.</a:t>
            </a:r>
          </a:p>
        </p:txBody>
      </p:sp>
      <p:pic>
        <p:nvPicPr>
          <p:cNvPr id="21508" name="Picture 10" descr="Девичник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0"/>
            <a:ext cx="3929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Библия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858000" cy="4648200"/>
          </a:xfrm>
        </p:spPr>
        <p:txBody>
          <a:bodyPr/>
          <a:lstStyle/>
          <a:p>
            <a:pPr algn="just" eaLnBrk="1" hangingPunct="1"/>
            <a:r>
              <a:rPr lang="ru-RU" smtClean="0"/>
              <a:t>Библия и в наши дни остается самой распространенной в мире книгой.</a:t>
            </a:r>
          </a:p>
          <a:p>
            <a:pPr algn="just" eaLnBrk="1" hangingPunct="1"/>
            <a:r>
              <a:rPr lang="ru-RU" smtClean="0"/>
              <a:t>Библия – собрание древних текстов – состоит из двух частей: Ветхого Завета и Нового Завета.</a:t>
            </a:r>
          </a:p>
          <a:p>
            <a:pPr algn="just" eaLnBrk="1" hangingPunct="1"/>
            <a:r>
              <a:rPr lang="ru-RU" smtClean="0"/>
              <a:t>Слово «завет» в переводе с древнееврейского означает «союз», «договор». Имеется в виду договор, заключенный между Богом и людьми.</a:t>
            </a:r>
          </a:p>
        </p:txBody>
      </p:sp>
      <p:pic>
        <p:nvPicPr>
          <p:cNvPr id="4100" name="Picture 5" descr="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514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День покоя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46082" name="Picture 2" descr="image ho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285875"/>
            <a:ext cx="6323013" cy="523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ho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643438"/>
            <a:ext cx="2381250" cy="197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image hos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500313"/>
            <a:ext cx="2479675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image hos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500313"/>
            <a:ext cx="2428875" cy="203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image hos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500313"/>
            <a:ext cx="2428875" cy="200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image host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14313"/>
            <a:ext cx="2452688" cy="204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image host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85750"/>
            <a:ext cx="2452687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image host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285750"/>
            <a:ext cx="2401887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071813" y="5072063"/>
            <a:ext cx="541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Расскажите о сотворении мира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Ссылки: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Макаревич В. Мифы: Энциклопедия, -М.: ООО РОСМЕН-ПРЕСС, 2005.</a:t>
            </a:r>
          </a:p>
          <a:p>
            <a:pPr eaLnBrk="1" hangingPunct="1"/>
            <a:r>
              <a:rPr lang="en-US" sz="2400" dirty="0" smtClean="0"/>
              <a:t>http://www.liveinternet.ru/users/2798603/post107566454/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Данилова Г.Н. Мировая художественная культура. Вечные образы искусства. Библия. 6 </a:t>
            </a:r>
            <a:r>
              <a:rPr lang="ru-RU" sz="2400" dirty="0" err="1" smtClean="0"/>
              <a:t>класс.М.:Дрофа</a:t>
            </a:r>
            <a:r>
              <a:rPr lang="ru-RU" sz="2400" dirty="0" smtClean="0"/>
              <a:t>, 2008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3743959" y="6429375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219200"/>
            <a:ext cx="4191000" cy="12954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Сотворение  мира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382000" cy="2362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   </a:t>
            </a:r>
            <a:r>
              <a:rPr lang="ru-RU" smtClean="0"/>
              <a:t> Первые строки Библии, точнее её первой книги, которая называется «Бытие», повествуют о творении Богом мироздания из водного хаоса (бездны). </a:t>
            </a:r>
          </a:p>
        </p:txBody>
      </p:sp>
      <p:pic>
        <p:nvPicPr>
          <p:cNvPr id="54276" name="Рисунок 5" descr="Новый рисунок11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600" y="228600"/>
            <a:ext cx="4229100" cy="3214688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Новый рисунок (1).pn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52400" y="152400"/>
            <a:ext cx="3098800" cy="388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1143000"/>
            <a:ext cx="6324600" cy="1295400"/>
          </a:xfrm>
        </p:spPr>
        <p:txBody>
          <a:bodyPr/>
          <a:lstStyle/>
          <a:p>
            <a:pPr algn="ctr" eaLnBrk="1" hangingPunct="1"/>
            <a:r>
              <a:rPr lang="ru-RU" sz="3500" b="1" i="1" smtClean="0"/>
              <a:t>Бог сотворил мир в течение шести дней.</a:t>
            </a:r>
            <a:br>
              <a:rPr lang="ru-RU" sz="3500" b="1" i="1" smtClean="0"/>
            </a:br>
            <a:endParaRPr lang="ru-RU" sz="3500" b="1" i="1" smtClean="0"/>
          </a:p>
        </p:txBody>
      </p:sp>
      <p:pic>
        <p:nvPicPr>
          <p:cNvPr id="55345" name="Picture 49" descr="472aaaf92d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52663"/>
            <a:ext cx="2209800" cy="158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346" name="Picture 50" descr="Рисунок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114800"/>
            <a:ext cx="2743200" cy="2005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347" name="Picture 51" descr="p295_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2286000"/>
            <a:ext cx="2057400" cy="1543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348" name="Picture 52" descr="день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4114800"/>
            <a:ext cx="3048000" cy="1958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" name="Рисунок 4" descr="Новый рисунок (6)7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114800"/>
            <a:ext cx="2286000" cy="1911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63" name="Picture 4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43275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57200"/>
            <a:ext cx="4114800" cy="12954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День первый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52600"/>
            <a:ext cx="41910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mtClean="0"/>
              <a:t>Бог отделил свет от тьмы.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«…И сказал Бог: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да будет свет… и отделил свет от тьмы. И назвал свет днём, а тьму ночью…»</a:t>
            </a:r>
          </a:p>
        </p:txBody>
      </p:sp>
      <p:pic>
        <p:nvPicPr>
          <p:cNvPr id="56364" name="Picture 44" descr="472aaaf92d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4572000" cy="3284537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Первый  день творения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28674" name="Picture 2" descr="image host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1214438"/>
            <a:ext cx="6524625" cy="5434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457200"/>
            <a:ext cx="5105400" cy="990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День второй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95400"/>
            <a:ext cx="5181600" cy="5410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mtClean="0"/>
              <a:t>И в этот день Бог сотворил небесный свод – небо. « И сказал Бог: да будет твердь посреди воды…И создал Бог твердь и отделил воду, которая под твердью, от воды,  которая над  твердью. И стало так. И назвал Бог твердь небом».</a:t>
            </a:r>
          </a:p>
        </p:txBody>
      </p:sp>
      <p:pic>
        <p:nvPicPr>
          <p:cNvPr id="62509" name="Рисунок 3" descr="Новый рисунок (1).pn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52400" y="152400"/>
            <a:ext cx="3705225" cy="4646613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Второй день творения </a:t>
            </a:r>
            <a:br>
              <a:rPr lang="ru-RU" b="1" smtClean="0">
                <a:solidFill>
                  <a:srgbClr val="FFC000"/>
                </a:solidFill>
              </a:rPr>
            </a:b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40962" name="Picture 2" descr="image ho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309688"/>
            <a:ext cx="6381750" cy="531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600200"/>
            <a:ext cx="4038600" cy="12954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</a:rPr>
              <a:t>День третий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810000"/>
            <a:ext cx="8629650" cy="243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mtClean="0"/>
              <a:t>Бог создал сушу – землю. «И сказал Бог: да соберется вода, которая под небом, в одно место, и да явится суша. И стало так. И назвал Бог сушу землею» и повелел, чтобы произвела земля растения, дающие семена, и деревья, приносящие плоды».</a:t>
            </a:r>
          </a:p>
        </p:txBody>
      </p:sp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52400" y="152400"/>
            <a:ext cx="4800600" cy="3646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269" name="Picture 9" descr="0734447a48160e0ab0d12a6ca4f66f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821363"/>
            <a:ext cx="1524000" cy="1036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vorenie mira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sotvorenie mira</Template>
  <TotalTime>23</TotalTime>
  <Words>536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sotvorenie mira</vt:lpstr>
      <vt:lpstr>Библейские предания Сотворение мира</vt:lpstr>
      <vt:lpstr>Библия</vt:lpstr>
      <vt:lpstr>Сотворение  мира</vt:lpstr>
      <vt:lpstr>Бог сотворил мир в течение шести дней. </vt:lpstr>
      <vt:lpstr>День первый</vt:lpstr>
      <vt:lpstr>Первый  день творения  </vt:lpstr>
      <vt:lpstr>День второй</vt:lpstr>
      <vt:lpstr>Второй день творения  </vt:lpstr>
      <vt:lpstr>День третий</vt:lpstr>
      <vt:lpstr>Третий день творения  </vt:lpstr>
      <vt:lpstr>День четвертый</vt:lpstr>
      <vt:lpstr>Четвертый день творения </vt:lpstr>
      <vt:lpstr>День пятый</vt:lpstr>
      <vt:lpstr>Пятый день творения  </vt:lpstr>
      <vt:lpstr>День шестой </vt:lpstr>
      <vt:lpstr>День шестой </vt:lpstr>
      <vt:lpstr>День шестой </vt:lpstr>
      <vt:lpstr>Шестой день творения  </vt:lpstr>
      <vt:lpstr>День седьмой </vt:lpstr>
      <vt:lpstr>День покоя  </vt:lpstr>
      <vt:lpstr>Слайд 21</vt:lpstr>
      <vt:lpstr>                   Ссылки: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Библейские предания Сотворение мира</dc:title>
  <dc:creator>Noticom</dc:creator>
  <cp:lastModifiedBy>Admin</cp:lastModifiedBy>
  <cp:revision>8</cp:revision>
  <cp:lastPrinted>1601-01-01T00:00:00Z</cp:lastPrinted>
  <dcterms:created xsi:type="dcterms:W3CDTF">2010-06-25T10:03:23Z</dcterms:created>
  <dcterms:modified xsi:type="dcterms:W3CDTF">2015-02-14T15:00:40Z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