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9.jpeg"/><Relationship Id="rId4" Type="http://schemas.openxmlformats.org/officeDocument/2006/relationships/audio" Target="../media/media2.mp3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3.jpeg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12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11.jpeg"/><Relationship Id="rId5" Type="http://schemas.microsoft.com/office/2007/relationships/media" Target="../media/media5.mp3"/><Relationship Id="rId10" Type="http://schemas.openxmlformats.org/officeDocument/2006/relationships/image" Target="../media/image10.jpe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Игровые задания для детей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659056"/>
          </a:xfrm>
        </p:spPr>
        <p:txBody>
          <a:bodyPr>
            <a:normAutofit/>
          </a:bodyPr>
          <a:lstStyle/>
          <a:p>
            <a:r>
              <a:rPr lang="ru-RU" dirty="0" smtClean="0"/>
              <a:t>Тема: «Формирование интереса к мировой художественной культуре у детей старшего дошкольного возраста»</a:t>
            </a:r>
          </a:p>
          <a:p>
            <a:endParaRPr lang="ru-RU" dirty="0" smtClean="0"/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Ерофеевская</a:t>
            </a:r>
            <a:r>
              <a:rPr lang="ru-RU" dirty="0" smtClean="0"/>
              <a:t>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7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Узнай композитора</a:t>
            </a:r>
            <a:endParaRPr lang="ru-RU" dirty="0"/>
          </a:p>
        </p:txBody>
      </p:sp>
      <p:pic>
        <p:nvPicPr>
          <p:cNvPr id="1026" name="Picture 2" descr="C:\Users\Светлана\Desktop\курсы практическая работа\чайковск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88" y="1861483"/>
            <a:ext cx="1773560" cy="236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45811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Чайковский П.И.</a:t>
            </a:r>
            <a:endParaRPr lang="ru-RU" dirty="0"/>
          </a:p>
        </p:txBody>
      </p:sp>
      <p:pic>
        <p:nvPicPr>
          <p:cNvPr id="1027" name="Picture 3" descr="C:\Users\Светлана\Desktop\курсы практическая работа\глин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28342"/>
            <a:ext cx="2182865" cy="26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Глинка М.И.</a:t>
            </a:r>
            <a:endParaRPr lang="ru-RU" dirty="0"/>
          </a:p>
        </p:txBody>
      </p:sp>
      <p:pic>
        <p:nvPicPr>
          <p:cNvPr id="1028" name="Picture 4" descr="C:\Users\Светлана\Desktop\курсы практическая работа\мусоргски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85848"/>
            <a:ext cx="2401530" cy="271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88224" y="476579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Мусоргский М.П.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8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Угадай музыкальное произведение</a:t>
            </a:r>
            <a:endParaRPr lang="ru-RU" dirty="0"/>
          </a:p>
        </p:txBody>
      </p:sp>
      <p:pic>
        <p:nvPicPr>
          <p:cNvPr id="2050" name="Picture 2" descr="C:\Users\Светлана\Desktop\курсы практическая работа\not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11" y="1916833"/>
            <a:ext cx="948765" cy="11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Светлана\Desktop\курсы практическая работа\notk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953635"/>
            <a:ext cx="948764" cy="11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баба-яг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5896" y="1879457"/>
            <a:ext cx="609600" cy="609600"/>
          </a:xfrm>
          <a:prstGeom prst="rect">
            <a:avLst/>
          </a:prstGeom>
        </p:spPr>
      </p:pic>
      <p:pic>
        <p:nvPicPr>
          <p:cNvPr id="4" name="балет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72400" y="1953635"/>
            <a:ext cx="757001" cy="609600"/>
          </a:xfrm>
          <a:prstGeom prst="rect">
            <a:avLst/>
          </a:prstGeom>
        </p:spPr>
      </p:pic>
      <p:pic>
        <p:nvPicPr>
          <p:cNvPr id="2052" name="Picture 4" descr="C:\Users\Светлана\Desktop\курсы практическая работа\балет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98" y="3735629"/>
            <a:ext cx="2709664" cy="20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Светлана\Desktop\курсы практическая работа\бя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462" y="3735629"/>
            <a:ext cx="2241034" cy="21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3074" name="Picture 2" descr="C:\Users\Светлана\Desktop\курсы практическая работа\скрипк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05" y="3904186"/>
            <a:ext cx="148982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лана\Desktop\курсы практическая работа\труба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47" y="4437112"/>
            <a:ext cx="2124153" cy="169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Светлана\Desktop\курсы практическая работа\507S.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89511"/>
            <a:ext cx="2613653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Светлана\Desktop\курсы практическая работа\yts480_00_102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86107"/>
            <a:ext cx="1960240" cy="19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аксофон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788024" y="1896821"/>
            <a:ext cx="609600" cy="609600"/>
          </a:xfrm>
          <a:prstGeom prst="rect">
            <a:avLst/>
          </a:prstGeom>
        </p:spPr>
      </p:pic>
      <p:pic>
        <p:nvPicPr>
          <p:cNvPr id="4" name="флейт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445606" y="1389511"/>
            <a:ext cx="609600" cy="609600"/>
          </a:xfrm>
          <a:prstGeom prst="rect">
            <a:avLst/>
          </a:prstGeom>
        </p:spPr>
      </p:pic>
      <p:pic>
        <p:nvPicPr>
          <p:cNvPr id="5" name="труба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56909" y="4981973"/>
            <a:ext cx="609600" cy="609600"/>
          </a:xfrm>
          <a:prstGeom prst="rect">
            <a:avLst/>
          </a:prstGeom>
        </p:spPr>
      </p:pic>
      <p:pic>
        <p:nvPicPr>
          <p:cNvPr id="6" name="скрипка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71903" y="46771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69363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4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6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Определи характер музыки</a:t>
            </a:r>
            <a:endParaRPr lang="ru-RU" dirty="0"/>
          </a:p>
        </p:txBody>
      </p:sp>
      <p:pic>
        <p:nvPicPr>
          <p:cNvPr id="1026" name="Picture 2" descr="C:\Users\Светлана\Desktop\курсы практическая работа\б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68" y="1916832"/>
            <a:ext cx="163132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371703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П.И. Чайковский</a:t>
            </a:r>
          </a:p>
          <a:p>
            <a:pPr algn="ctr"/>
            <a:r>
              <a:rPr lang="ru-RU" b="1" dirty="0" smtClean="0"/>
              <a:t> «Баба-яга»</a:t>
            </a:r>
            <a:endParaRPr lang="ru-RU" b="1" dirty="0"/>
          </a:p>
        </p:txBody>
      </p:sp>
      <p:pic>
        <p:nvPicPr>
          <p:cNvPr id="4" name="CHajkovskij_-_Baba-YAga_(iPlay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79693" y="1339846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3118" y="1870875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1395" y="3375774"/>
            <a:ext cx="203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8409" y="4941168"/>
            <a:ext cx="231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шутливая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174" y="4941168"/>
            <a:ext cx="2527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334" y="5733256"/>
            <a:ext cx="220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лиричная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84493" y="3376139"/>
            <a:ext cx="213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мрачная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659" y="1949446"/>
            <a:ext cx="213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жалобная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9448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Молодцы, вы справились со </a:t>
            </a:r>
            <a:r>
              <a:rPr lang="ru-RU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всеми заданиями!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Светлана\Desktop\курсы практическая работа\150708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2025481" cy="22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6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</TotalTime>
  <Words>68</Words>
  <Application>Microsoft Office PowerPoint</Application>
  <PresentationFormat>Экран (4:3)</PresentationFormat>
  <Paragraphs>21</Paragraphs>
  <Slides>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Игровые задания для детей </vt:lpstr>
      <vt:lpstr>Узнай композитора</vt:lpstr>
      <vt:lpstr>Угадай музыкальное произведение</vt:lpstr>
      <vt:lpstr>Четвертый лишний</vt:lpstr>
      <vt:lpstr>Определи характер музыки</vt:lpstr>
      <vt:lpstr>Молодцы, вы справились со всеми заданиями!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задания для детей </dc:title>
  <dc:creator>Светлана</dc:creator>
  <cp:lastModifiedBy>Светлана</cp:lastModifiedBy>
  <cp:revision>15</cp:revision>
  <dcterms:created xsi:type="dcterms:W3CDTF">2017-04-02T20:38:04Z</dcterms:created>
  <dcterms:modified xsi:type="dcterms:W3CDTF">2017-04-10T06:35:09Z</dcterms:modified>
</cp:coreProperties>
</file>