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9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3.infourok.ru/uploads/ex/0aa5/0006119c-8259f67e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7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im0-tub-ru.yandex.net/i?id=34e2b64437fba42ad5685c0bdb2423d4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75856" cy="24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0.liveinternet.ru/images/attach/c/4/80/588/80588236_1_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99" y="1772816"/>
            <a:ext cx="3459769" cy="213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9210" y="3284984"/>
            <a:ext cx="2160240" cy="46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Мандаринка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fotorelax.ru/wp-content/uploads/2016/12/Of-the-Pacific-ocean.-Sea-lions-14-1024x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83" y="35996"/>
            <a:ext cx="2997417" cy="199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65171" y="1802182"/>
            <a:ext cx="2160240" cy="46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Сивуч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www.mzephotos.com/wallpapers/flowers/tiger-lily-1024x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3879"/>
            <a:ext cx="2860576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60576" y="6361068"/>
            <a:ext cx="2974662" cy="46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Венерин башмачок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5520440"/>
            <a:ext cx="2860575" cy="466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Тигровая лилия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://demiart.ru/forum/uploads14/post-253980-13916107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99" y="4376992"/>
            <a:ext cx="2974662" cy="198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fs01.infourok.ru/images/doc/91/109060/img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583" y="3727246"/>
            <a:ext cx="2997417" cy="23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146583" y="5648489"/>
            <a:ext cx="2997417" cy="7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 обратнояйцевидный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75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2017-11-16T09:51:31Z</dcterms:created>
  <dcterms:modified xsi:type="dcterms:W3CDTF">2017-11-16T10:42:56Z</dcterms:modified>
</cp:coreProperties>
</file>