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ll dir="d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42852"/>
            <a:ext cx="8458200" cy="6357982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>
                <a:latin typeface="Arial" pitchFamily="34" charset="0"/>
                <a:cs typeface="Arial" pitchFamily="34" charset="0"/>
              </a:rPr>
              <a:t>МКОУ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Табулгинская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СОШ им. П.Д. Слюсарева</a:t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r>
              <a:rPr lang="ru-RU" sz="8800" dirty="0" smtClean="0"/>
              <a:t>Фаянсовый  завод </a:t>
            </a:r>
            <a:br>
              <a:rPr lang="ru-RU" sz="8800" dirty="0" smtClean="0"/>
            </a:b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Выполнила</a:t>
            </a:r>
            <a:b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Чумак Л.В.</a:t>
            </a:r>
            <a:b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технологии первой </a:t>
            </a:r>
            <a:b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квалификационной категории</a:t>
            </a:r>
            <a:b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2015 г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2015 г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Тарел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643182"/>
            <a:ext cx="3695700" cy="3048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РЕФЛИКСИЯ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ЧТО ТАКОЕ ФАЯНС?</a:t>
            </a:r>
          </a:p>
          <a:p>
            <a:r>
              <a:rPr lang="ru-RU" dirty="0" smtClean="0"/>
              <a:t>КАК ДЕЛАЮТ ФАЯНСОВУЮ ПОСУДУ?</a:t>
            </a:r>
          </a:p>
          <a:p>
            <a:r>
              <a:rPr lang="ru-RU" dirty="0" smtClean="0"/>
              <a:t>ЧТО ТАКОЕ ОБЖИГ?</a:t>
            </a:r>
            <a:br>
              <a:rPr lang="ru-RU" dirty="0" smtClean="0"/>
            </a:br>
            <a:r>
              <a:rPr lang="ru-RU" dirty="0" smtClean="0"/>
              <a:t>ЧТО ТАКОЕ ДЕКОРИРОВАНИЕ ИЗДЕЛИЯ?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КАК МОЖНО ИСПОЛЬЗОВАТЬ ВАШИ </a:t>
            </a:r>
            <a:r>
              <a:rPr lang="ru-RU" dirty="0" smtClean="0"/>
              <a:t>ИЗДЕЛИЯ?</a:t>
            </a:r>
            <a:endParaRPr lang="ru-RU" dirty="0"/>
          </a:p>
        </p:txBody>
      </p:sp>
      <p:pic>
        <p:nvPicPr>
          <p:cNvPr id="1028" name="Picture 4" descr="L:\анимашки\анимашки\школьники\gallery_2_388_472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357166"/>
            <a:ext cx="2214578" cy="228601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ПРЕДПРОЕКТНОЕ ИССЛЕДОВАНИЕ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800" dirty="0" smtClean="0"/>
              <a:t>ЧТО ТАКОЕ ФАЯНС?</a:t>
            </a:r>
            <a:br>
              <a:rPr lang="ru-RU" sz="4800" dirty="0" smtClean="0"/>
            </a:br>
            <a:endParaRPr lang="ru-RU" sz="4800" dirty="0" smtClean="0"/>
          </a:p>
          <a:p>
            <a:r>
              <a:rPr lang="ru-RU" sz="4800" dirty="0" smtClean="0"/>
              <a:t>КАК ДЕЛАЮТ ФАЯНСОВУЮ ПОСУДУ?</a:t>
            </a:r>
            <a:endParaRPr lang="ru-RU" sz="48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9600" smtClean="0">
                <a:latin typeface="Times New Roman" pitchFamily="18" charset="0"/>
                <a:cs typeface="Times New Roman" pitchFamily="18" charset="0"/>
              </a:rPr>
              <a:t>Фаянс </a:t>
            </a:r>
            <a:r>
              <a:rPr lang="ru-RU" sz="880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1456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ЭТО ОДНА ИЗ РАЗНОВИДНОСТЕЙ КЕРАМИКИ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2" descr="11m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5334000"/>
            <a:ext cx="1371600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Технология изготовления фаянсовой посуды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1.Измельчают и смешивают в специальной мельнице белую глину (каолин), полевой шпат, кварц. Полученную смесь отправляют в цех, где создаётся форма изделия. </a:t>
            </a:r>
          </a:p>
          <a:p>
            <a:pPr>
              <a:buNone/>
            </a:pPr>
            <a:r>
              <a:rPr lang="ru-RU" dirty="0" smtClean="0"/>
              <a:t>2.Смесь заливают в формы(если изделие круглой формы) или  используют пресс(для плоских изделий).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029" name="Picture 5" descr="L:\анимашки\анимашки\люди за работой\doc3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4857760"/>
            <a:ext cx="1181100" cy="176688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730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3. После высыхания изделия вынимают.</a:t>
            </a:r>
          </a:p>
          <a:p>
            <a:pPr>
              <a:buNone/>
            </a:pPr>
            <a:r>
              <a:rPr lang="ru-RU" dirty="0" smtClean="0"/>
              <a:t>4. Заготовку помещают в раскалённую    печь(температура в печи 1250- 1280 С). Этот </a:t>
            </a:r>
          </a:p>
          <a:p>
            <a:pPr>
              <a:buNone/>
            </a:pPr>
            <a:r>
              <a:rPr lang="ru-RU" dirty="0" smtClean="0"/>
              <a:t>   процесс называют  </a:t>
            </a:r>
            <a:r>
              <a:rPr lang="ru-RU" dirty="0" smtClean="0">
                <a:solidFill>
                  <a:srgbClr val="FF0000"/>
                </a:solidFill>
              </a:rPr>
              <a:t>ОБЖИГ.</a:t>
            </a:r>
          </a:p>
          <a:p>
            <a:pPr>
              <a:buNone/>
            </a:pPr>
            <a:r>
              <a:rPr lang="ru-RU" dirty="0" smtClean="0"/>
              <a:t>5. Затем покрывают слоем  </a:t>
            </a:r>
            <a:r>
              <a:rPr lang="ru-RU" dirty="0" smtClean="0">
                <a:solidFill>
                  <a:srgbClr val="FF0000"/>
                </a:solidFill>
              </a:rPr>
              <a:t>ГЛАЗУРИ. </a:t>
            </a:r>
            <a:r>
              <a:rPr lang="ru-RU" dirty="0" smtClean="0"/>
              <a:t>Чтобы изделие не пропускало воду.</a:t>
            </a:r>
          </a:p>
          <a:p>
            <a:pPr>
              <a:buNone/>
            </a:pPr>
            <a:r>
              <a:rPr lang="ru-RU" dirty="0" smtClean="0"/>
              <a:t>6. Выполняют второй глазурный обжиг при температуре 1050-1150 С.  После этого обжига изделие получается белоснежным.</a:t>
            </a:r>
          </a:p>
          <a:p>
            <a:pPr>
              <a:buNone/>
            </a:pPr>
            <a:r>
              <a:rPr lang="ru-RU" dirty="0" smtClean="0"/>
              <a:t>7. Изделие украшают-</a:t>
            </a:r>
            <a:r>
              <a:rPr lang="ru-RU" dirty="0" smtClean="0">
                <a:solidFill>
                  <a:srgbClr val="FF0000"/>
                </a:solidFill>
              </a:rPr>
              <a:t>ДЕКОРИРУЮТ. </a:t>
            </a:r>
            <a:r>
              <a:rPr lang="ru-RU" dirty="0" smtClean="0"/>
              <a:t>Можно использовать цветную глазурь или </a:t>
            </a:r>
            <a:r>
              <a:rPr lang="ru-RU" dirty="0" err="1" smtClean="0"/>
              <a:t>раписывать</a:t>
            </a:r>
            <a:r>
              <a:rPr lang="ru-RU" dirty="0" smtClean="0"/>
              <a:t> специальными красками.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857256"/>
          </a:xfrm>
        </p:spPr>
        <p:txBody>
          <a:bodyPr/>
          <a:lstStyle/>
          <a:p>
            <a:r>
              <a:rPr lang="ru-RU" dirty="0" smtClean="0"/>
              <a:t>План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58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624078" indent="-514350">
              <a:buNone/>
            </a:pPr>
            <a:r>
              <a:rPr lang="ru-RU" dirty="0" smtClean="0"/>
              <a:t>1. Отрежьте небольшой кусок пластилина стекой.</a:t>
            </a:r>
          </a:p>
          <a:p>
            <a:pPr marL="624078" indent="-514350">
              <a:buNone/>
            </a:pPr>
            <a:r>
              <a:rPr lang="ru-RU" dirty="0" smtClean="0"/>
              <a:t>2.  Разомните и раскатайте пластилин на подкладной доске.</a:t>
            </a:r>
          </a:p>
          <a:p>
            <a:pPr marL="624078" indent="-514350">
              <a:buNone/>
            </a:pPr>
            <a:r>
              <a:rPr lang="ru-RU" dirty="0" smtClean="0"/>
              <a:t>3.  Заполните пластилином поверхность вазы </a:t>
            </a:r>
          </a:p>
          <a:p>
            <a:pPr marL="624078" indent="-514350">
              <a:buNone/>
            </a:pPr>
            <a:r>
              <a:rPr lang="ru-RU" dirty="0" smtClean="0"/>
              <a:t>     снаружи.</a:t>
            </a:r>
          </a:p>
          <a:p>
            <a:pPr marL="624078" indent="-514350">
              <a:buNone/>
            </a:pPr>
            <a:r>
              <a:rPr lang="ru-RU" dirty="0" smtClean="0"/>
              <a:t>4.  Выполните ручки и прикрепите их к основе вазы.</a:t>
            </a:r>
          </a:p>
          <a:p>
            <a:pPr marL="624078" indent="-514350">
              <a:buNone/>
            </a:pPr>
            <a:r>
              <a:rPr lang="ru-RU" dirty="0" smtClean="0"/>
              <a:t>5.  Выполните заготовки оформления вазы и прикрепите их к основе.</a:t>
            </a:r>
          </a:p>
          <a:p>
            <a:pPr marL="624078" indent="-514350">
              <a:buNone/>
            </a:pPr>
            <a:r>
              <a:rPr lang="ru-RU" dirty="0" smtClean="0"/>
              <a:t>6.  Просушите изделие.</a:t>
            </a:r>
          </a:p>
          <a:p>
            <a:pPr marL="624078" indent="-514350">
              <a:buNone/>
            </a:pPr>
            <a:endParaRPr lang="ru-RU" dirty="0" smtClean="0"/>
          </a:p>
          <a:p>
            <a:pPr marL="624078" indent="-514350">
              <a:buNone/>
            </a:pP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14380"/>
          </a:xfrm>
        </p:spPr>
        <p:txBody>
          <a:bodyPr>
            <a:normAutofit/>
          </a:bodyPr>
          <a:lstStyle/>
          <a:p>
            <a:r>
              <a:rPr lang="ru-RU" dirty="0" smtClean="0"/>
              <a:t>Технологическая карта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71625"/>
          <a:ext cx="8229600" cy="394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143140"/>
                <a:gridCol w="197166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Последовательность работ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Приёмы, способы выполнения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Материалы , инструменты и приспособления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Оценка качества работы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ЭСКИЗ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Рисунок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Карандаш, тетрадь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РАЗМЕТКА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Линейка, стека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Пластилин, ваза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РАСКРОЙ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Стека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Пластилин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СБОРКА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Заполнение основы- вазы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Пластилин, ваза,</a:t>
                      </a:r>
                      <a:r>
                        <a:rPr lang="ru-RU" baseline="0" dirty="0" smtClean="0"/>
                        <a:t> стека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ОТДЕЛКА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Соединение декора с вазой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Пластилин, бусины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ИТОГОВАЯ ОЦЕНКА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РАБОТЫ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2" name="Picture 4" descr="L:\анимашки\анимашки\люди за работой\people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4286256"/>
            <a:ext cx="2143140" cy="1985971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Правила техники безопасности работы с пластилином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Не бросайся  пластилином. Следи, чтобы пластилин не падал на пол.</a:t>
            </a:r>
          </a:p>
          <a:p>
            <a:r>
              <a:rPr lang="ru-RU" sz="2400" dirty="0" smtClean="0"/>
              <a:t>Не бери пластилин в рот. Не касайся  грязными руками лица, глаз, одежды. Не трогай тетради, книги, ластики -везде будут жирные пятна.</a:t>
            </a:r>
          </a:p>
          <a:p>
            <a:r>
              <a:rPr lang="ru-RU" sz="2400" dirty="0" smtClean="0"/>
              <a:t>Лепку выполняй только  на специальной доске.</a:t>
            </a:r>
          </a:p>
          <a:p>
            <a:r>
              <a:rPr lang="ru-RU" sz="2400" dirty="0" smtClean="0"/>
              <a:t>Перед началом работы разогрей пластилин в руках. </a:t>
            </a:r>
          </a:p>
          <a:p>
            <a:r>
              <a:rPr lang="ru-RU" sz="2400" dirty="0" smtClean="0"/>
              <a:t>После работы вытри руки салфеткой и вымой руки водой с мылом.</a:t>
            </a:r>
          </a:p>
          <a:p>
            <a:r>
              <a:rPr lang="ru-RU" sz="2400" dirty="0" smtClean="0"/>
              <a:t>После работы приведи рабочее место в порядок.</a:t>
            </a:r>
            <a:endParaRPr lang="ru-RU" sz="2400" dirty="0"/>
          </a:p>
        </p:txBody>
      </p:sp>
      <p:pic>
        <p:nvPicPr>
          <p:cNvPr id="3074" name="Picture 2" descr="L:\анимашки\анимашки\школьники\gallery_2_388_684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714356"/>
            <a:ext cx="1285884" cy="164307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200026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6600" dirty="0" smtClean="0"/>
              <a:t>ЖЕЛАЕМ УСПЕХА 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Picture 3" descr="K:\технология 4 класс 2013\ваза\лера ваз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4874677">
            <a:off x="65189" y="3141103"/>
            <a:ext cx="3278694" cy="2348525"/>
          </a:xfrm>
          <a:prstGeom prst="rect">
            <a:avLst/>
          </a:prstGeom>
          <a:noFill/>
        </p:spPr>
      </p:pic>
      <p:pic>
        <p:nvPicPr>
          <p:cNvPr id="6" name="Picture 4" descr="K:\технология 4 класс 2013\ваза\даша ваз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5400000">
            <a:off x="2406926" y="2522240"/>
            <a:ext cx="4176000" cy="3132000"/>
          </a:xfrm>
          <a:prstGeom prst="rect">
            <a:avLst/>
          </a:prstGeom>
          <a:noFill/>
        </p:spPr>
      </p:pic>
      <p:pic>
        <p:nvPicPr>
          <p:cNvPr id="7" name="Picture 3" descr="K:\технология 4 класс 2013\ваза\данил ваз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7306825">
            <a:off x="5794124" y="2888664"/>
            <a:ext cx="3192458" cy="262844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89</TotalTime>
  <Words>345</Words>
  <PresentationFormat>Экран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МКОУ Табулгинская СОШ им. П.Д. Слюсарева Фаянсовый  завод  Выполнила Чумак Л.В. Учитель технологии первой  квалификационной категории  2015 г2015 г</vt:lpstr>
      <vt:lpstr>ПРЕДПРОЕКТНОЕ ИССЛЕДОВАНИЕ </vt:lpstr>
      <vt:lpstr>Фаянс -</vt:lpstr>
      <vt:lpstr>Технология изготовления фаянсовой посуды</vt:lpstr>
      <vt:lpstr>Слайд 5</vt:lpstr>
      <vt:lpstr>План работы</vt:lpstr>
      <vt:lpstr>Технологическая карта</vt:lpstr>
      <vt:lpstr>Правила техники безопасности работы с пластилином</vt:lpstr>
      <vt:lpstr>ЖЕЛАЕМ УСПЕХА </vt:lpstr>
      <vt:lpstr>РЕФЛИКСИЯ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Фаянсовый  завод</dc:title>
  <cp:lastModifiedBy>User</cp:lastModifiedBy>
  <cp:revision>13</cp:revision>
  <dcterms:modified xsi:type="dcterms:W3CDTF">2016-03-18T14:04:54Z</dcterms:modified>
</cp:coreProperties>
</file>