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6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1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5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92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4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86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2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1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3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4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3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4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6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CF6E-DAF1-408F-9936-83C7449C8D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30235C-FEFC-4DB9-805C-78477B66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6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B90A6C-E928-4D21-B275-1BA08D91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6E7EFC-A6F4-4D80-9363-45973ED8F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55" y="282595"/>
            <a:ext cx="8520264" cy="62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1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B41284-B87C-4013-BB5F-C5C7D383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65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0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2E3E58-4667-4BAF-A0F1-553428C4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FA679-625D-40BD-A4AD-EC4BC518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FB9B9C-D4F4-4F51-BF92-F24262A83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925"/>
            <a:ext cx="8039154" cy="6794855"/>
          </a:xfrm>
        </p:spPr>
      </p:pic>
    </p:spTree>
    <p:extLst>
      <p:ext uri="{BB962C8B-B14F-4D97-AF65-F5344CB8AC3E}">
        <p14:creationId xmlns:p14="http://schemas.microsoft.com/office/powerpoint/2010/main" val="186831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D9177F-2C3B-427A-9C18-44A4F44CA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5" y="0"/>
            <a:ext cx="7718521" cy="6908076"/>
          </a:xfrm>
        </p:spPr>
      </p:pic>
    </p:spTree>
    <p:extLst>
      <p:ext uri="{BB962C8B-B14F-4D97-AF65-F5344CB8AC3E}">
        <p14:creationId xmlns:p14="http://schemas.microsoft.com/office/powerpoint/2010/main" val="85217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197524-DD81-472D-A9C7-2407F623B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094" y="0"/>
            <a:ext cx="7058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2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F2C09A-429C-4655-B645-CDCE08F89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0"/>
            <a:ext cx="6472051" cy="68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8D0A2-198E-44D3-98D1-BB76A61C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63D750-87CC-4FD8-B0DF-5C112832F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5" y="609600"/>
            <a:ext cx="9838045" cy="5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D1F82-0007-4119-9F8C-6BC26920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3" y="609600"/>
            <a:ext cx="8977119" cy="4342410"/>
          </a:xfrm>
        </p:spPr>
        <p:txBody>
          <a:bodyPr>
            <a:normAutofit/>
          </a:bodyPr>
          <a:lstStyle/>
          <a:p>
            <a:pPr algn="ctr"/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Ачадаз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анидеф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9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7E880-5952-4FA8-85B1-6CA5DE54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98" y="361703"/>
            <a:ext cx="86677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72CFC3-ABE4-48B8-8387-33446D8BB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4" y="242887"/>
            <a:ext cx="86201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3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Ачадаз анидеф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</cp:revision>
  <dcterms:created xsi:type="dcterms:W3CDTF">2022-04-16T04:54:50Z</dcterms:created>
  <dcterms:modified xsi:type="dcterms:W3CDTF">2022-04-17T02:31:40Z</dcterms:modified>
</cp:coreProperties>
</file>