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73" r:id="rId3"/>
    <p:sldId id="274" r:id="rId4"/>
    <p:sldId id="259" r:id="rId5"/>
    <p:sldId id="275" r:id="rId6"/>
    <p:sldId id="276" r:id="rId7"/>
    <p:sldId id="267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0EC"/>
    <a:srgbClr val="2006BA"/>
    <a:srgbClr val="0528BB"/>
    <a:srgbClr val="F14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1" d="100"/>
          <a:sy n="31" d="100"/>
        </p:scale>
        <p:origin x="-15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CC4AC-8F83-4276-831A-A7DFD448C67C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4534A-12D2-4F70-BFB0-ACE652DD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5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CC03A-92DD-49AA-87AC-B049E9063F5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23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0" y="1121851"/>
            <a:ext cx="20002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484784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р</a:t>
            </a:r>
            <a:endParaRPr lang="ru-RU" sz="8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60" y="1135944"/>
            <a:ext cx="20002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9275"/>
            <a:ext cx="20002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86" y="1109274"/>
            <a:ext cx="20002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799"/>
            <a:ext cx="20002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630" y="3615680"/>
            <a:ext cx="20002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733800"/>
            <a:ext cx="20002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0" y="3581400"/>
            <a:ext cx="20002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1772816"/>
            <a:ext cx="1512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 л</a:t>
            </a:r>
            <a:endParaRPr lang="ru-RU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4754880" y="1772816"/>
            <a:ext cx="1817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  а  </a:t>
            </a:r>
            <a:endParaRPr lang="ru-RU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1772816"/>
            <a:ext cx="136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 м</a:t>
            </a:r>
            <a:endParaRPr lang="ru-RU" sz="80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4221088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 н</a:t>
            </a:r>
            <a:endParaRPr lang="ru-RU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4221088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в </a:t>
            </a:r>
            <a:endParaRPr lang="ru-RU" sz="8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4221088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 к</a:t>
            </a:r>
            <a:endParaRPr lang="ru-RU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76256" y="4221088"/>
            <a:ext cx="136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 д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08315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" y="1844824"/>
            <a:ext cx="9091360" cy="4392488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2079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0298" y="5072074"/>
            <a:ext cx="5143536" cy="1100126"/>
          </a:xfrm>
        </p:spPr>
        <p:txBody>
          <a:bodyPr>
            <a:noAutofit/>
          </a:bodyPr>
          <a:lstStyle/>
          <a:p>
            <a:r>
              <a:rPr lang="ru-RU" sz="9600" dirty="0" smtClean="0"/>
              <a:t>филин</a:t>
            </a:r>
            <a:endParaRPr lang="ru-RU" sz="96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42852"/>
            <a:ext cx="704907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45365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•	познакомимся:..</a:t>
            </a:r>
            <a:br>
              <a:rPr lang="ru-RU" dirty="0"/>
            </a:br>
            <a:r>
              <a:rPr lang="ru-RU" dirty="0"/>
              <a:t>•	учиться отличать:.</a:t>
            </a:r>
            <a:br>
              <a:rPr lang="ru-RU" dirty="0"/>
            </a:br>
            <a:r>
              <a:rPr lang="ru-RU" dirty="0"/>
              <a:t>•	учиться читать:..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4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0" y="1651"/>
            <a:ext cx="9148320" cy="685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7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85728"/>
            <a:ext cx="8003232" cy="584043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/>
              <a:t>   </a:t>
            </a:r>
            <a:r>
              <a:rPr lang="ru-RU" sz="6600" dirty="0"/>
              <a:t>ф</a:t>
            </a:r>
            <a:r>
              <a:rPr lang="ru-RU" sz="6600" dirty="0" smtClean="0"/>
              <a:t>абрика, </a:t>
            </a:r>
            <a:r>
              <a:rPr lang="ru-RU" sz="6600" dirty="0" smtClean="0"/>
              <a:t>флажок</a:t>
            </a:r>
            <a:r>
              <a:rPr lang="ru-RU" sz="6600" dirty="0"/>
              <a:t>, шофёр, форма, Федя, филин, факел, фиалка, светофор, конфета, буфет, кофта.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571744"/>
            <a:ext cx="7272334" cy="2786083"/>
          </a:xfrm>
        </p:spPr>
        <p:txBody>
          <a:bodyPr>
            <a:noAutofit/>
          </a:bodyPr>
          <a:lstStyle/>
          <a:p>
            <a:r>
              <a:rPr lang="ru-RU" sz="20000" dirty="0" err="1" smtClean="0">
                <a:solidFill>
                  <a:srgbClr val="0528BB"/>
                </a:solidFill>
              </a:rPr>
              <a:t>ри</a:t>
            </a:r>
            <a:endParaRPr lang="ru-RU" sz="20000" dirty="0">
              <a:solidFill>
                <a:srgbClr val="0528BB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36" y="428605"/>
            <a:ext cx="5922976" cy="2643205"/>
          </a:xfrm>
        </p:spPr>
        <p:txBody>
          <a:bodyPr>
            <a:noAutofit/>
          </a:bodyPr>
          <a:lstStyle/>
          <a:p>
            <a:r>
              <a:rPr lang="ru-RU" sz="20000" b="1" dirty="0" err="1" smtClean="0">
                <a:solidFill>
                  <a:srgbClr val="F14421"/>
                </a:solidFill>
              </a:rPr>
              <a:t>фо</a:t>
            </a:r>
            <a:endParaRPr lang="ru-RU" sz="20000" b="1" dirty="0">
              <a:solidFill>
                <a:srgbClr val="F14421"/>
              </a:solidFill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1357290" y="2928934"/>
            <a:ext cx="5429288" cy="357190"/>
          </a:xfrm>
          <a:prstGeom prst="mathMinus">
            <a:avLst>
              <a:gd name="adj1" fmla="val 2984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406900"/>
            <a:ext cx="7994679" cy="1736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27" y="857233"/>
            <a:ext cx="7065985" cy="2857519"/>
          </a:xfrm>
        </p:spPr>
        <p:txBody>
          <a:bodyPr>
            <a:normAutofit lnSpcReduction="10000"/>
          </a:bodyPr>
          <a:lstStyle/>
          <a:p>
            <a:r>
              <a:rPr lang="ru-RU" sz="20000" b="1" dirty="0" smtClean="0">
                <a:solidFill>
                  <a:srgbClr val="7030A0"/>
                </a:solidFill>
              </a:rPr>
              <a:t>фор</a:t>
            </a:r>
            <a:endParaRPr lang="ru-RU" sz="20000" b="1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72198" y="2786058"/>
            <a:ext cx="642942" cy="642942"/>
          </a:xfrm>
          <a:prstGeom prst="ellipse">
            <a:avLst/>
          </a:prstGeom>
          <a:solidFill>
            <a:srgbClr val="86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6" y="4572008"/>
          <a:ext cx="7929616" cy="1156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202"/>
                <a:gridCol w="991202"/>
                <a:gridCol w="991202"/>
                <a:gridCol w="991202"/>
                <a:gridCol w="991202"/>
                <a:gridCol w="991202"/>
                <a:gridCol w="991202"/>
                <a:gridCol w="991202"/>
              </a:tblGrid>
              <a:tr h="11566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44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• познакомимся:.. • учиться отличать:. • учиться читать:.. </vt:lpstr>
      <vt:lpstr>Презентация PowerPoint</vt:lpstr>
      <vt:lpstr>Презентация PowerPoint</vt:lpstr>
      <vt:lpstr>ри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46</cp:revision>
  <dcterms:created xsi:type="dcterms:W3CDTF">2012-01-26T10:58:53Z</dcterms:created>
  <dcterms:modified xsi:type="dcterms:W3CDTF">2014-12-22T12:54:58Z</dcterms:modified>
</cp:coreProperties>
</file>