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005D7D-C6D2-4155-BD59-357404FD103C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61567-585A-44BF-ADB9-1F43DCC6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1222375"/>
          </a:xfrm>
        </p:spPr>
        <p:txBody>
          <a:bodyPr>
            <a:noAutofit/>
          </a:bodyPr>
          <a:lstStyle/>
          <a:p>
            <a:r>
              <a:rPr lang="en-US" sz="8000" b="1" i="1" dirty="0" smtClean="0"/>
              <a:t>Electric Circuit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Say after me and translate</a:t>
            </a:r>
            <a:r>
              <a:rPr lang="ru-RU" sz="4800" b="1" i="1" dirty="0" smtClean="0"/>
              <a:t>: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circuit</a:t>
            </a:r>
            <a:endParaRPr lang="ru-RU" sz="3200" dirty="0" smtClean="0"/>
          </a:p>
          <a:p>
            <a:r>
              <a:rPr lang="en-US" sz="3200" dirty="0" smtClean="0"/>
              <a:t>conductor</a:t>
            </a:r>
            <a:endParaRPr lang="ru-RU" sz="3200" dirty="0" smtClean="0"/>
          </a:p>
          <a:p>
            <a:r>
              <a:rPr lang="en-US" sz="3200" dirty="0" smtClean="0"/>
              <a:t>function</a:t>
            </a:r>
            <a:endParaRPr lang="ru-RU" sz="3200" dirty="0" smtClean="0"/>
          </a:p>
          <a:p>
            <a:r>
              <a:rPr lang="en-US" sz="3200" dirty="0" smtClean="0"/>
              <a:t>difference</a:t>
            </a:r>
            <a:endParaRPr lang="ru-RU" sz="3200" dirty="0" smtClean="0"/>
          </a:p>
          <a:p>
            <a:r>
              <a:rPr lang="en-US" sz="3200" dirty="0" smtClean="0"/>
              <a:t>open</a:t>
            </a:r>
            <a:endParaRPr lang="ru-RU" sz="3200" dirty="0" smtClean="0"/>
          </a:p>
          <a:p>
            <a:r>
              <a:rPr lang="en-US" sz="3200" dirty="0" smtClean="0"/>
              <a:t>short</a:t>
            </a:r>
            <a:endParaRPr lang="ru-RU" sz="3200" dirty="0" smtClean="0"/>
          </a:p>
          <a:p>
            <a:r>
              <a:rPr lang="en-US" sz="3200" dirty="0" smtClean="0"/>
              <a:t>trouble</a:t>
            </a:r>
            <a:endParaRPr lang="ru-RU" sz="3200" dirty="0" smtClean="0"/>
          </a:p>
          <a:p>
            <a:r>
              <a:rPr lang="en-US" sz="3200" dirty="0" smtClean="0"/>
              <a:t>no</a:t>
            </a: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reduce</a:t>
            </a:r>
            <a:endParaRPr lang="ru-RU" sz="3200" dirty="0" smtClean="0"/>
          </a:p>
          <a:p>
            <a:r>
              <a:rPr lang="en-US" sz="3200" dirty="0" smtClean="0"/>
              <a:t>to supply</a:t>
            </a:r>
            <a:endParaRPr lang="ru-RU" sz="3200" dirty="0" smtClean="0"/>
          </a:p>
          <a:p>
            <a:r>
              <a:rPr lang="en-US" sz="3200" dirty="0" smtClean="0"/>
              <a:t>to connect</a:t>
            </a:r>
            <a:endParaRPr lang="ru-RU" sz="3200" dirty="0" smtClean="0"/>
          </a:p>
          <a:p>
            <a:r>
              <a:rPr lang="en-US" sz="3200" dirty="0" smtClean="0"/>
              <a:t>to compare</a:t>
            </a:r>
            <a:endParaRPr lang="ru-RU" sz="3200" dirty="0" smtClean="0"/>
          </a:p>
          <a:p>
            <a:r>
              <a:rPr lang="en-US" sz="3200" dirty="0" smtClean="0"/>
              <a:t>to pass through</a:t>
            </a:r>
            <a:endParaRPr lang="ru-RU" sz="3200" dirty="0" smtClean="0"/>
          </a:p>
          <a:p>
            <a:r>
              <a:rPr lang="en-US" sz="3200" dirty="0" smtClean="0"/>
              <a:t>to result in</a:t>
            </a:r>
            <a:endParaRPr lang="ru-RU" sz="3200" dirty="0" smtClean="0"/>
          </a:p>
          <a:p>
            <a:r>
              <a:rPr lang="en-US" sz="3200" dirty="0" smtClean="0"/>
              <a:t>to result from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184576"/>
          </a:xfrm>
        </p:spPr>
        <p:txBody>
          <a:bodyPr>
            <a:normAutofit/>
          </a:bodyPr>
          <a:lstStyle/>
          <a:p>
            <a:pPr algn="just"/>
            <a:r>
              <a:rPr lang="en-US" sz="4800" dirty="0" smtClean="0">
                <a:solidFill>
                  <a:srgbClr val="FF0000"/>
                </a:solidFill>
              </a:rPr>
              <a:t>No current through circuit results from an open.</a:t>
            </a:r>
          </a:p>
          <a:p>
            <a:pPr algn="just"/>
            <a:r>
              <a:rPr lang="en-US" sz="4800" dirty="0" smtClean="0">
                <a:solidFill>
                  <a:srgbClr val="0070C0"/>
                </a:solidFill>
              </a:rPr>
              <a:t>A trouble in a circuit results in no current in it.</a:t>
            </a:r>
          </a:p>
          <a:p>
            <a:pPr algn="just"/>
            <a:r>
              <a:rPr lang="en-US" sz="4800" dirty="0" smtClean="0">
                <a:solidFill>
                  <a:srgbClr val="00B050"/>
                </a:solidFill>
              </a:rPr>
              <a:t>Current passes through </a:t>
            </a:r>
          </a:p>
          <a:p>
            <a:pPr algn="just"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   the circuit.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24744"/>
            <a:ext cx="36004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124744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060848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060848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852936"/>
            <a:ext cx="23762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852936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2852936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2852936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3717032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3717032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450912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4509120"/>
            <a:ext cx="41044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5373216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Complete next sentences: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- An electric circuit consists of…</a:t>
            </a:r>
            <a:endParaRPr lang="ru-RU" sz="4800" dirty="0" smtClean="0"/>
          </a:p>
          <a:p>
            <a:r>
              <a:rPr lang="en-US" sz="4800" dirty="0" smtClean="0"/>
              <a:t>- A voltage source…</a:t>
            </a:r>
            <a:endParaRPr lang="ru-RU" sz="4800" dirty="0" smtClean="0"/>
          </a:p>
          <a:p>
            <a:r>
              <a:rPr lang="en-US" sz="4800" dirty="0" smtClean="0"/>
              <a:t>- A conductor…</a:t>
            </a:r>
            <a:endParaRPr lang="ru-RU" sz="4800" dirty="0" smtClean="0"/>
          </a:p>
          <a:p>
            <a:r>
              <a:rPr lang="en-US" sz="4800" dirty="0" smtClean="0"/>
              <a:t>- A resistor…</a:t>
            </a:r>
            <a:endParaRPr lang="ru-RU" sz="4800" dirty="0" smtClean="0"/>
          </a:p>
          <a:p>
            <a:r>
              <a:rPr lang="en-US" sz="4800" dirty="0" smtClean="0"/>
              <a:t>- A short and an open…</a:t>
            </a: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Answer the questions: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other elements does a circuit consists of?</a:t>
            </a:r>
            <a:endParaRPr lang="ru-RU" dirty="0" smtClean="0"/>
          </a:p>
          <a:p>
            <a:r>
              <a:rPr lang="en-US" dirty="0" smtClean="0"/>
              <a:t>What is the function of a voltage source?</a:t>
            </a:r>
            <a:endParaRPr lang="ru-RU" dirty="0" smtClean="0"/>
          </a:p>
          <a:p>
            <a:r>
              <a:rPr lang="en-US" dirty="0" smtClean="0"/>
              <a:t>What is the function of a conductor?</a:t>
            </a:r>
            <a:endParaRPr lang="ru-RU" dirty="0" smtClean="0"/>
          </a:p>
          <a:p>
            <a:r>
              <a:rPr lang="en-US" dirty="0" smtClean="0"/>
              <a:t>What is the function of a resistor?</a:t>
            </a:r>
            <a:endParaRPr lang="ru-RU" dirty="0" smtClean="0"/>
          </a:p>
          <a:p>
            <a:r>
              <a:rPr lang="en-US" dirty="0" smtClean="0"/>
              <a:t>When is there no current in a circuit?</a:t>
            </a:r>
            <a:endParaRPr lang="ru-RU" dirty="0" smtClean="0"/>
          </a:p>
          <a:p>
            <a:r>
              <a:rPr lang="en-US" dirty="0" smtClean="0"/>
              <a:t>What does an open and a short result in?</a:t>
            </a:r>
            <a:endParaRPr lang="ru-RU" dirty="0" smtClean="0"/>
          </a:p>
          <a:p>
            <a:r>
              <a:rPr lang="en-US" dirty="0" smtClean="0"/>
              <a:t>What does no current in a circuit result from?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Describe the circuits</a:t>
            </a:r>
            <a:endParaRPr lang="ru-RU" sz="4400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396309" cy="302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1496" y="3933056"/>
            <a:ext cx="3598936" cy="241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162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Electric Circuit</vt:lpstr>
      <vt:lpstr>Say after me and translate:</vt:lpstr>
      <vt:lpstr>Слайд 3</vt:lpstr>
      <vt:lpstr>Complete next sentences:</vt:lpstr>
      <vt:lpstr>Answer the questions:</vt:lpstr>
      <vt:lpstr>Describe the circuits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Circuit</dc:title>
  <dc:creator>RePack by SPecialiST</dc:creator>
  <cp:lastModifiedBy>RePack by SPecialiST</cp:lastModifiedBy>
  <cp:revision>4</cp:revision>
  <dcterms:created xsi:type="dcterms:W3CDTF">2014-05-03T11:05:36Z</dcterms:created>
  <dcterms:modified xsi:type="dcterms:W3CDTF">2014-05-04T09:45:18Z</dcterms:modified>
</cp:coreProperties>
</file>