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0" r:id="rId4"/>
    <p:sldId id="264" r:id="rId5"/>
    <p:sldId id="263" r:id="rId6"/>
    <p:sldId id="259" r:id="rId7"/>
    <p:sldId id="265" r:id="rId8"/>
    <p:sldId id="258" r:id="rId9"/>
    <p:sldId id="268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94CC9-DA96-47D3-A063-1B832EE959EC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E502D-6EA0-493A-AACD-64DF0C643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502D-6EA0-493A-AACD-64DF0C64333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haronfalsetto.suite101.com/flower-symbols-of-the-united-kingdom-a233504" TargetMode="External"/><Relationship Id="rId7" Type="http://schemas.openxmlformats.org/officeDocument/2006/relationships/hyperlink" Target="http://www.fun4child.ru/363-stikhi-o-prirode-na-anglijjskom-jazyk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og.edukation.com.ua/anglijskaya-vesna-v-stixax-uilyama-vordsvorta/" TargetMode="External"/><Relationship Id="rId5" Type="http://schemas.openxmlformats.org/officeDocument/2006/relationships/hyperlink" Target="http://otvet.mail.ru/question/30920174" TargetMode="External"/><Relationship Id="rId4" Type="http://schemas.openxmlformats.org/officeDocument/2006/relationships/hyperlink" Target="http://englishon-line.ru/ros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1536" y="4293096"/>
            <a:ext cx="6262464" cy="1944216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Шайдурова В.Ф.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316216" cy="187220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Презентация по английскому языку</a:t>
            </a:r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5400" dirty="0" smtClean="0">
              <a:solidFill>
                <a:srgbClr val="00B050"/>
              </a:solidFill>
            </a:endParaRPr>
          </a:p>
          <a:p>
            <a:pPr algn="ctr"/>
            <a:r>
              <a:rPr lang="en-US" sz="9600" dirty="0" smtClean="0">
                <a:solidFill>
                  <a:srgbClr val="00B050"/>
                </a:solidFill>
              </a:rPr>
              <a:t>Floral </a:t>
            </a:r>
            <a:r>
              <a:rPr lang="en-US" sz="9600" dirty="0" smtClean="0">
                <a:solidFill>
                  <a:srgbClr val="00B050"/>
                </a:solidFill>
              </a:rPr>
              <a:t>Symbols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00B050"/>
                </a:solidFill>
              </a:rPr>
              <a:t>of the United </a:t>
            </a:r>
            <a:r>
              <a:rPr lang="en-US" sz="9600" dirty="0" smtClean="0">
                <a:solidFill>
                  <a:srgbClr val="00B050"/>
                </a:solidFill>
              </a:rPr>
              <a:t>Kingdom</a:t>
            </a:r>
            <a:endParaRPr lang="ru-RU" sz="9600" dirty="0" smtClean="0">
              <a:solidFill>
                <a:srgbClr val="00B050"/>
              </a:solidFill>
            </a:endParaRPr>
          </a:p>
          <a:p>
            <a:pPr algn="ctr"/>
            <a:endParaRPr lang="ru-RU" sz="9600" dirty="0" smtClean="0">
              <a:solidFill>
                <a:srgbClr val="00B050"/>
              </a:solidFill>
            </a:endParaRPr>
          </a:p>
          <a:p>
            <a:pPr algn="ctr"/>
            <a:r>
              <a:rPr lang="ru-RU" sz="9600" dirty="0" smtClean="0">
                <a:solidFill>
                  <a:srgbClr val="00B050"/>
                </a:solidFill>
              </a:rPr>
              <a:t>Цветочные символы Соединенного Королевства Великобритании</a:t>
            </a:r>
            <a:endParaRPr lang="ru-RU" sz="96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84368" y="6021288"/>
            <a:ext cx="538360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31840" y="5733256"/>
            <a:ext cx="1996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dirty="0"/>
          </a:p>
        </p:txBody>
      </p:sp>
      <p:pic>
        <p:nvPicPr>
          <p:cNvPr id="7" name="Picture 6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692696"/>
            <a:ext cx="1381435" cy="1982359"/>
          </a:xfrm>
          <a:prstGeom prst="ellipse">
            <a:avLst/>
          </a:prstGeom>
          <a:ln w="12700">
            <a:solidFill>
              <a:srgbClr val="0070C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Shamrock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63441"/>
            <a:ext cx="4896544" cy="3726859"/>
          </a:xfrm>
          <a:prstGeom prst="ellipse">
            <a:avLst/>
          </a:prstGeom>
          <a:ln w="76200">
            <a:solidFill>
              <a:srgbClr val="00B05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Shamrock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0991088">
            <a:off x="6438265" y="524144"/>
            <a:ext cx="2331064" cy="1774220"/>
          </a:xfrm>
          <a:prstGeom prst="ellipse">
            <a:avLst/>
          </a:prstGeom>
          <a:ln w="76200">
            <a:solidFill>
              <a:srgbClr val="00B05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8097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Happy Saint Patrick's Day Wishes &amp; Greetings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3068960"/>
            <a:ext cx="642515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each petal on the shamrock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This brings a wish your way-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Good health, good luck, and happiness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today and every day.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http://sharonfalsetto.suite101.com/flower-symbols-of-the-united-kingdom-a233504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роза</a:t>
            </a:r>
            <a:r>
              <a:rPr lang="ru-RU" sz="1600" dirty="0" smtClean="0"/>
              <a:t>, клевер, нарцисс, </a:t>
            </a:r>
            <a:r>
              <a:rPr lang="ru-RU" sz="1600" dirty="0" smtClean="0"/>
              <a:t>чертополох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englishon-line.ru/rosa.html</a:t>
            </a:r>
            <a:r>
              <a:rPr lang="ru-RU" sz="1600" dirty="0" smtClean="0"/>
              <a:t> - слова про розу</a:t>
            </a:r>
          </a:p>
          <a:p>
            <a:pPr>
              <a:buNone/>
            </a:pPr>
            <a:r>
              <a:rPr lang="en-US" sz="1600" dirty="0" smtClean="0">
                <a:hlinkClick r:id="rId5"/>
              </a:rPr>
              <a:t>http</a:t>
            </a:r>
            <a:r>
              <a:rPr lang="en-US" sz="1600" dirty="0" smtClean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otvet.mail.ru/question/30920174</a:t>
            </a:r>
            <a:r>
              <a:rPr lang="ru-RU" sz="1600" dirty="0" smtClean="0"/>
              <a:t>  стихи про розу</a:t>
            </a:r>
          </a:p>
          <a:p>
            <a:pPr>
              <a:buNone/>
            </a:pPr>
            <a:r>
              <a:rPr lang="en-US" sz="1600" dirty="0" smtClean="0">
                <a:hlinkClick r:id="rId6"/>
              </a:rPr>
              <a:t>http</a:t>
            </a:r>
            <a:r>
              <a:rPr lang="en-US" sz="1600" dirty="0" smtClean="0">
                <a:hlinkClick r:id="rId6"/>
              </a:rPr>
              <a:t>://www.blog.edukation.com.ua/anglijskaya-vesna-v-stixax-uilyama-vordsvorta</a:t>
            </a:r>
            <a:r>
              <a:rPr lang="en-US" sz="1600" dirty="0" smtClean="0">
                <a:hlinkClick r:id="rId6"/>
              </a:rPr>
              <a:t>/</a:t>
            </a:r>
            <a:r>
              <a:rPr lang="ru-RU" sz="1600" dirty="0" smtClean="0"/>
              <a:t>  стихи про нарцис</a:t>
            </a:r>
          </a:p>
          <a:p>
            <a:pPr>
              <a:buNone/>
            </a:pPr>
            <a:r>
              <a:rPr lang="ru-RU" sz="1600" u="sng" dirty="0" smtClean="0">
                <a:hlinkClick r:id="rId7"/>
              </a:rPr>
              <a:t>http</a:t>
            </a:r>
            <a:r>
              <a:rPr lang="ru-RU" sz="1600" u="sng" dirty="0" smtClean="0">
                <a:hlinkClick r:id="rId7"/>
              </a:rPr>
              <a:t>://www.fun4child.ru/363-stikhi-o-prirode-na-anglijjskom-jazyke.html </a:t>
            </a:r>
            <a:r>
              <a:rPr lang="ru-RU" sz="1600" u="sng" dirty="0" smtClean="0"/>
              <a:t> рифмовка про чертополох</a:t>
            </a:r>
            <a:endParaRPr lang="ru-RU" sz="16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31840" y="4797152"/>
            <a:ext cx="274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Action Button: Beginning 7">
            <a:hlinkClick r:id="" action="ppaction://hlinkshowjump?jump=endshow" highlightClick="1"/>
          </p:cNvPr>
          <p:cNvSpPr/>
          <p:nvPr/>
        </p:nvSpPr>
        <p:spPr>
          <a:xfrm>
            <a:off x="1043608" y="5877272"/>
            <a:ext cx="468000" cy="468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Floral Symbols</a:t>
            </a:r>
            <a:r>
              <a:rPr lang="en-US" sz="3600" b="1" dirty="0" smtClean="0">
                <a:solidFill>
                  <a:srgbClr val="7030A0"/>
                </a:solidFill>
              </a:rPr>
              <a:t/>
            </a:r>
            <a:br>
              <a:rPr lang="en-US" sz="3600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of the United Kingdom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2204864"/>
            <a:ext cx="3240000" cy="14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2" action="ppaction://hlinksldjump"/>
              </a:rPr>
              <a:t>England</a:t>
            </a:r>
            <a:endParaRPr lang="ru-RU" sz="4400" b="1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39552" y="4437112"/>
            <a:ext cx="3240000" cy="140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4" action="ppaction://hlinksldjump"/>
              </a:rPr>
              <a:t>Wales</a:t>
            </a:r>
            <a:endParaRPr lang="en-US" sz="4400" b="1" dirty="0" smtClean="0"/>
          </a:p>
          <a:p>
            <a:pPr algn="ctr"/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4499992" y="2204864"/>
            <a:ext cx="3240000" cy="14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3" action="ppaction://hlinksldjump"/>
              </a:rPr>
              <a:t>Scotland</a:t>
            </a:r>
            <a:r>
              <a:rPr lang="en-US" sz="4400" b="1" dirty="0" smtClean="0"/>
              <a:t> 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4427984" y="4437112"/>
            <a:ext cx="3672408" cy="140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5" action="ppaction://hlinksldjump"/>
              </a:rPr>
              <a:t>Northern  Ireland</a:t>
            </a:r>
            <a:endParaRPr lang="ru-RU" sz="4400" b="1" dirty="0" smtClean="0"/>
          </a:p>
          <a:p>
            <a:pPr algn="ctr"/>
            <a:endParaRPr lang="ru-RU" dirty="0"/>
          </a:p>
        </p:txBody>
      </p:sp>
      <p:pic>
        <p:nvPicPr>
          <p:cNvPr id="8" name="Picture 7" descr="ma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0"/>
            <a:ext cx="1381435" cy="1982359"/>
          </a:xfrm>
          <a:prstGeom prst="rect">
            <a:avLst/>
          </a:prstGeom>
        </p:spPr>
      </p:pic>
      <p:sp>
        <p:nvSpPr>
          <p:cNvPr id="11" name="Action Button: Back or Previous 10">
            <a:hlinkClick r:id="rId7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1818609_com_italianr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988840"/>
            <a:ext cx="5148000" cy="3861000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1818609_com_italianr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332640" y="620688"/>
            <a:ext cx="1656184" cy="1242138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2924944"/>
            <a:ext cx="79880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rose petal / leaf</a:t>
            </a:r>
            <a:r>
              <a:rPr lang="en-US" sz="2800" dirty="0" smtClean="0"/>
              <a:t> - </a:t>
            </a:r>
            <a:r>
              <a:rPr lang="ru-RU" sz="2800" dirty="0" smtClean="0"/>
              <a:t>лепесток / лист розы</a:t>
            </a:r>
            <a:br>
              <a:rPr lang="ru-RU" sz="2800" dirty="0" smtClean="0"/>
            </a:br>
            <a:r>
              <a:rPr lang="en-US" sz="2800" b="1" dirty="0" smtClean="0"/>
              <a:t>rose-bud</a:t>
            </a:r>
            <a:r>
              <a:rPr lang="en-US" sz="2800" dirty="0" smtClean="0"/>
              <a:t> - </a:t>
            </a:r>
            <a:r>
              <a:rPr lang="ru-RU" sz="2800" dirty="0" smtClean="0"/>
              <a:t>бутон розы</a:t>
            </a:r>
            <a:br>
              <a:rPr lang="ru-RU" sz="2800" dirty="0" smtClean="0"/>
            </a:br>
            <a:r>
              <a:rPr lang="en-US" sz="2800" b="1" dirty="0" smtClean="0"/>
              <a:t>rose stalk / stem</a:t>
            </a:r>
            <a:r>
              <a:rPr lang="en-US" sz="2800" dirty="0" smtClean="0"/>
              <a:t> - </a:t>
            </a:r>
            <a:r>
              <a:rPr lang="ru-RU" sz="2800" dirty="0" smtClean="0"/>
              <a:t>стебель розы</a:t>
            </a:r>
            <a:br>
              <a:rPr lang="ru-RU" sz="2800" dirty="0" smtClean="0"/>
            </a:br>
            <a:r>
              <a:rPr lang="en-US" sz="2800" b="1" dirty="0" smtClean="0"/>
              <a:t>thorns of the rose</a:t>
            </a:r>
            <a:r>
              <a:rPr lang="en-US" sz="2800" dirty="0" smtClean="0"/>
              <a:t> - </a:t>
            </a:r>
            <a:r>
              <a:rPr lang="ru-RU" sz="2800" dirty="0" smtClean="0"/>
              <a:t>шипы розы</a:t>
            </a:r>
            <a:br>
              <a:rPr lang="ru-RU" sz="2800" dirty="0" smtClean="0"/>
            </a:br>
            <a:r>
              <a:rPr lang="en-US" sz="2800" b="1" dirty="0" smtClean="0"/>
              <a:t>rosebush / rose tree</a:t>
            </a:r>
            <a:r>
              <a:rPr lang="en-US" sz="2800" dirty="0" smtClean="0"/>
              <a:t> - </a:t>
            </a:r>
            <a:r>
              <a:rPr lang="ru-RU" sz="2800" dirty="0" smtClean="0"/>
              <a:t>розовый куст, куст </a:t>
            </a:r>
            <a:r>
              <a:rPr lang="ru-RU" sz="2800" dirty="0" smtClean="0"/>
              <a:t>роз</a:t>
            </a:r>
            <a:endParaRPr lang="ru-RU" sz="2800" dirty="0"/>
          </a:p>
        </p:txBody>
      </p:sp>
      <p:pic>
        <p:nvPicPr>
          <p:cNvPr id="7" name="Picture 6" descr="http://englishon-line.ru/img/portfolio/img8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207297">
            <a:off x="5733200" y="528977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Action Button: Back or Previous 7">
            <a:hlinkClick r:id="rId2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1187624" y="270892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red rose whispers of passion,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And the white rose breathes of love;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Oh, the red rose is a falcon,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And the white rose is a dove.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/>
          </a:p>
          <a:p>
            <a:pPr algn="r"/>
            <a:endParaRPr lang="ru-RU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923928" y="4509120"/>
            <a:ext cx="3344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Boyle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O'Rielly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1844-1890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http://englishon-line.ru/img/portfolio/img8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07297">
            <a:off x="5733200" y="528977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Daffodil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6" name="Content Placeholder 5" descr="1818615_com_daffodilr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2988000" cy="4476720"/>
          </a:xfrm>
          <a:prstGeom prst="ellips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</a:rPr>
              <a:t>Daffodil</a:t>
            </a:r>
            <a:endParaRPr lang="ru-RU" sz="6000" b="1" dirty="0">
              <a:solidFill>
                <a:srgbClr val="FFC000"/>
              </a:solidFill>
            </a:endParaRPr>
          </a:p>
        </p:txBody>
      </p:sp>
      <p:pic>
        <p:nvPicPr>
          <p:cNvPr id="6" name="Content Placeholder 5" descr="1818615_com_daffodilr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0538237">
            <a:off x="6548619" y="224135"/>
            <a:ext cx="1923284" cy="2881527"/>
          </a:xfrm>
          <a:prstGeom prst="ellips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2060848"/>
            <a:ext cx="68146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Daffodils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 wandered lonely as a cloud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That floats on high o’er vales and hills,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When all at once I saw a crowd,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 host, of golden daffodils;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Beside the lake, beneath the trees,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Fluttering and dancing in the breeze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dirty="0" smtClean="0">
                <a:latin typeface="Arial" pitchFamily="34" charset="0"/>
                <a:cs typeface="Arial" pitchFamily="34" charset="0"/>
              </a:rPr>
              <a:t>William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Wordsworth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Thistle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1818593_com_thistler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18" y="1844825"/>
            <a:ext cx="3096000" cy="3691374"/>
          </a:xfrm>
          <a:prstGeom prst="ellipse">
            <a:avLst/>
          </a:prstGeom>
          <a:ln w="76200">
            <a:solidFill>
              <a:srgbClr val="7030A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Thistle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1818593_com_thistler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9117174">
            <a:off x="6443054" y="343360"/>
            <a:ext cx="1881882" cy="2232247"/>
          </a:xfrm>
          <a:prstGeom prst="ellipse">
            <a:avLst/>
          </a:prstGeom>
          <a:ln w="76200">
            <a:solidFill>
              <a:srgbClr val="7030A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7744" y="1700808"/>
            <a:ext cx="3539752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Cut thistles in May,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They grow in a day;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Cut them in June,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That is too soon;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Cut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them in July,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Then they will die.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476</TotalTime>
  <Words>149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Шайдурова В.Ф. учитель английского языка ГБОУ «Школа №106»  </vt:lpstr>
      <vt:lpstr>Floral Symbols  of the United Kingdom</vt:lpstr>
      <vt:lpstr>Rose</vt:lpstr>
      <vt:lpstr>Rose</vt:lpstr>
      <vt:lpstr>Rose</vt:lpstr>
      <vt:lpstr>Daffodil</vt:lpstr>
      <vt:lpstr>Daffodil</vt:lpstr>
      <vt:lpstr>Thistle</vt:lpstr>
      <vt:lpstr>Thistle</vt:lpstr>
      <vt:lpstr>Shamrock</vt:lpstr>
      <vt:lpstr>Shamrock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М2-Т3_Шайдурова В.Ф.</dc:title>
  <dc:creator>acer</dc:creator>
  <cp:lastModifiedBy>acer</cp:lastModifiedBy>
  <cp:revision>52</cp:revision>
  <dcterms:created xsi:type="dcterms:W3CDTF">2012-07-31T15:05:01Z</dcterms:created>
  <dcterms:modified xsi:type="dcterms:W3CDTF">2015-01-08T19:07:54Z</dcterms:modified>
</cp:coreProperties>
</file>