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60" r:id="rId4"/>
    <p:sldId id="264" r:id="rId5"/>
    <p:sldId id="263" r:id="rId6"/>
    <p:sldId id="259" r:id="rId7"/>
    <p:sldId id="265" r:id="rId8"/>
    <p:sldId id="258" r:id="rId9"/>
    <p:sldId id="268" r:id="rId10"/>
    <p:sldId id="261" r:id="rId11"/>
    <p:sldId id="267" r:id="rId12"/>
    <p:sldId id="26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94CC9-DA96-47D3-A063-1B832EE959EC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E502D-6EA0-493A-AACD-64DF0C64333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E502D-6EA0-493A-AACD-64DF0C64333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DAF00D-C46F-46CA-B53F-E738BA21AB7F}" type="datetimeFigureOut">
              <a:rPr lang="ru-RU" smtClean="0"/>
              <a:pPr/>
              <a:t>08.01.2015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B71832-D5CF-418C-9A83-B1C82D7561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haronfalsetto.suite101.com/flower-symbols-of-the-united-kingdom-a233504" TargetMode="External"/><Relationship Id="rId7" Type="http://schemas.openxmlformats.org/officeDocument/2006/relationships/hyperlink" Target="http://www.fun4child.ru/363-stikhi-o-prirode-na-anglijjskom-jazyke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log.edukation.com.ua/anglijskaya-vesna-v-stixax-uilyama-vordsvorta/" TargetMode="External"/><Relationship Id="rId5" Type="http://schemas.openxmlformats.org/officeDocument/2006/relationships/hyperlink" Target="http://otvet.mail.ru/question/30920174" TargetMode="External"/><Relationship Id="rId4" Type="http://schemas.openxmlformats.org/officeDocument/2006/relationships/hyperlink" Target="http://englishon-line.ru/rosa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1536" y="4293096"/>
            <a:ext cx="6262464" cy="1944216"/>
          </a:xfrm>
        </p:spPr>
        <p:txBody>
          <a:bodyPr>
            <a:normAutofit fontScale="90000"/>
          </a:bodyPr>
          <a:lstStyle/>
          <a:p>
            <a:pPr algn="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Шайдурова В.Ф.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учитель английского языка</a:t>
            </a:r>
            <a:b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ГБОУ «Школа №106»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1700808"/>
            <a:ext cx="6316216" cy="187220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5400" dirty="0" smtClean="0">
                <a:solidFill>
                  <a:schemeClr val="accent1">
                    <a:lumMod val="50000"/>
                  </a:schemeClr>
                </a:solidFill>
              </a:rPr>
              <a:t>Презентация по английскому языку</a:t>
            </a:r>
            <a:endParaRPr lang="ru-RU" sz="5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5400" dirty="0" smtClean="0">
              <a:solidFill>
                <a:srgbClr val="00B050"/>
              </a:solidFill>
            </a:endParaRPr>
          </a:p>
          <a:p>
            <a:pPr algn="ctr"/>
            <a:r>
              <a:rPr lang="en-US" sz="9600" dirty="0" smtClean="0">
                <a:solidFill>
                  <a:srgbClr val="00B050"/>
                </a:solidFill>
              </a:rPr>
              <a:t>Floral </a:t>
            </a:r>
            <a:r>
              <a:rPr lang="en-US" sz="9600" dirty="0" smtClean="0">
                <a:solidFill>
                  <a:srgbClr val="00B050"/>
                </a:solidFill>
              </a:rPr>
              <a:t>Symbols</a:t>
            </a:r>
            <a:r>
              <a:rPr lang="en-US" sz="9600" dirty="0" smtClean="0">
                <a:solidFill>
                  <a:srgbClr val="7030A0"/>
                </a:solidFill>
              </a:rPr>
              <a:t/>
            </a:r>
            <a:br>
              <a:rPr lang="en-US" sz="9600" dirty="0" smtClean="0">
                <a:solidFill>
                  <a:srgbClr val="7030A0"/>
                </a:solidFill>
              </a:rPr>
            </a:br>
            <a:r>
              <a:rPr lang="en-US" sz="9600" dirty="0" smtClean="0">
                <a:solidFill>
                  <a:srgbClr val="7030A0"/>
                </a:solidFill>
              </a:rPr>
              <a:t> </a:t>
            </a:r>
            <a:r>
              <a:rPr lang="en-US" sz="9600" dirty="0" smtClean="0">
                <a:solidFill>
                  <a:srgbClr val="00B050"/>
                </a:solidFill>
              </a:rPr>
              <a:t>of the United </a:t>
            </a:r>
            <a:r>
              <a:rPr lang="en-US" sz="9600" dirty="0" smtClean="0">
                <a:solidFill>
                  <a:srgbClr val="00B050"/>
                </a:solidFill>
              </a:rPr>
              <a:t>Kingdom</a:t>
            </a:r>
            <a:endParaRPr lang="ru-RU" sz="9600" dirty="0" smtClean="0">
              <a:solidFill>
                <a:srgbClr val="00B050"/>
              </a:solidFill>
            </a:endParaRPr>
          </a:p>
          <a:p>
            <a:pPr algn="ctr"/>
            <a:endParaRPr lang="ru-RU" sz="9600" dirty="0" smtClean="0">
              <a:solidFill>
                <a:srgbClr val="00B050"/>
              </a:solidFill>
            </a:endParaRPr>
          </a:p>
          <a:p>
            <a:pPr algn="ctr"/>
            <a:r>
              <a:rPr lang="ru-RU" sz="9600" dirty="0" smtClean="0">
                <a:solidFill>
                  <a:srgbClr val="00B050"/>
                </a:solidFill>
              </a:rPr>
              <a:t>Цветочные символы Соединенного Королевства Великобритании</a:t>
            </a:r>
            <a:endParaRPr lang="ru-RU" sz="9600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7884368" y="6021288"/>
            <a:ext cx="538360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131840" y="5733256"/>
            <a:ext cx="1996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Санкт-Петербург</a:t>
            </a: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ru-RU" dirty="0"/>
          </a:p>
        </p:txBody>
      </p:sp>
      <p:pic>
        <p:nvPicPr>
          <p:cNvPr id="7" name="Picture 6" descr="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692696"/>
            <a:ext cx="1381435" cy="1982359"/>
          </a:xfrm>
          <a:prstGeom prst="ellipse">
            <a:avLst/>
          </a:prstGeom>
          <a:ln w="12700">
            <a:solidFill>
              <a:srgbClr val="0070C0"/>
            </a:solidFill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</a:rPr>
              <a:t>Shamrock</a:t>
            </a:r>
            <a:endParaRPr lang="ru-RU" sz="6000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563441"/>
            <a:ext cx="4896544" cy="3726859"/>
          </a:xfrm>
          <a:prstGeom prst="ellipse">
            <a:avLst/>
          </a:prstGeom>
          <a:ln w="76200">
            <a:solidFill>
              <a:srgbClr val="00B050"/>
            </a:solidFill>
          </a:ln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B050"/>
                </a:solidFill>
              </a:rPr>
              <a:t>Shamrock</a:t>
            </a:r>
            <a:endParaRPr lang="ru-RU" sz="6000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 descr="i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20991088">
            <a:off x="6438265" y="524144"/>
            <a:ext cx="2331064" cy="1774220"/>
          </a:xfrm>
          <a:prstGeom prst="ellipse">
            <a:avLst/>
          </a:prstGeom>
          <a:ln w="76200">
            <a:solidFill>
              <a:srgbClr val="00B050"/>
            </a:solidFill>
          </a:ln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2204864"/>
            <a:ext cx="8097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Happy Saint Patrick's Day Wishes &amp; Greetings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3068960"/>
            <a:ext cx="6425157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For each petal on the shamrock 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This brings a wish your way-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Good health, good luck, and happiness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For today and every day.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Интернет Ресурсы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600" dirty="0" smtClean="0">
                <a:hlinkClick r:id="rId3"/>
              </a:rPr>
              <a:t>http://sharonfalsetto.suite101.com/flower-symbols-of-the-united-kingdom-a233504</a:t>
            </a:r>
            <a:r>
              <a:rPr lang="en-US" sz="1600" dirty="0" smtClean="0"/>
              <a:t> </a:t>
            </a:r>
            <a:endParaRPr lang="ru-RU" sz="1600" dirty="0" smtClean="0"/>
          </a:p>
          <a:p>
            <a:pPr>
              <a:buFontTx/>
              <a:buChar char="-"/>
            </a:pPr>
            <a:r>
              <a:rPr lang="ru-RU" sz="1600" dirty="0" smtClean="0"/>
              <a:t>роза</a:t>
            </a:r>
            <a:r>
              <a:rPr lang="ru-RU" sz="1600" dirty="0" smtClean="0"/>
              <a:t>, клевер, нарцисс, </a:t>
            </a:r>
            <a:r>
              <a:rPr lang="ru-RU" sz="1600" dirty="0" smtClean="0"/>
              <a:t>чертополох</a:t>
            </a:r>
          </a:p>
          <a:p>
            <a:pPr>
              <a:buFontTx/>
              <a:buChar char="-"/>
            </a:pPr>
            <a:endParaRPr lang="ru-RU" sz="1600" dirty="0" smtClean="0"/>
          </a:p>
          <a:p>
            <a:pPr>
              <a:buNone/>
            </a:pPr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englishon-line.ru/rosa.html</a:t>
            </a:r>
            <a:r>
              <a:rPr lang="ru-RU" sz="1600" dirty="0" smtClean="0"/>
              <a:t> - слова про розу</a:t>
            </a:r>
          </a:p>
          <a:p>
            <a:pPr>
              <a:buNone/>
            </a:pPr>
            <a:r>
              <a:rPr lang="en-US" sz="1600" dirty="0" smtClean="0">
                <a:hlinkClick r:id="rId5"/>
              </a:rPr>
              <a:t>http</a:t>
            </a:r>
            <a:r>
              <a:rPr lang="en-US" sz="1600" dirty="0" smtClean="0">
                <a:hlinkClick r:id="rId5"/>
              </a:rPr>
              <a:t>://</a:t>
            </a:r>
            <a:r>
              <a:rPr lang="en-US" sz="1600" dirty="0" smtClean="0">
                <a:hlinkClick r:id="rId5"/>
              </a:rPr>
              <a:t>otvet.mail.ru/question/30920174</a:t>
            </a:r>
            <a:r>
              <a:rPr lang="ru-RU" sz="1600" dirty="0" smtClean="0"/>
              <a:t>  стихи про розу</a:t>
            </a:r>
          </a:p>
          <a:p>
            <a:pPr>
              <a:buNone/>
            </a:pPr>
            <a:r>
              <a:rPr lang="en-US" sz="1600" dirty="0" smtClean="0">
                <a:hlinkClick r:id="rId6"/>
              </a:rPr>
              <a:t>http</a:t>
            </a:r>
            <a:r>
              <a:rPr lang="en-US" sz="1600" dirty="0" smtClean="0">
                <a:hlinkClick r:id="rId6"/>
              </a:rPr>
              <a:t>://www.blog.edukation.com.ua/anglijskaya-vesna-v-stixax-uilyama-vordsvorta</a:t>
            </a:r>
            <a:r>
              <a:rPr lang="en-US" sz="1600" dirty="0" smtClean="0">
                <a:hlinkClick r:id="rId6"/>
              </a:rPr>
              <a:t>/</a:t>
            </a:r>
            <a:r>
              <a:rPr lang="ru-RU" sz="1600" dirty="0" smtClean="0"/>
              <a:t>  стихи про нарцис</a:t>
            </a:r>
          </a:p>
          <a:p>
            <a:pPr>
              <a:buNone/>
            </a:pPr>
            <a:r>
              <a:rPr lang="ru-RU" sz="1600" u="sng" dirty="0" smtClean="0">
                <a:hlinkClick r:id="rId7"/>
              </a:rPr>
              <a:t>http</a:t>
            </a:r>
            <a:r>
              <a:rPr lang="ru-RU" sz="1600" u="sng" dirty="0" smtClean="0">
                <a:hlinkClick r:id="rId7"/>
              </a:rPr>
              <a:t>://www.fun4child.ru/363-stikhi-o-prirode-na-anglijjskom-jazyke.html </a:t>
            </a:r>
            <a:r>
              <a:rPr lang="ru-RU" sz="1600" u="sng" dirty="0" smtClean="0"/>
              <a:t> рифмовка про чертополох</a:t>
            </a:r>
            <a:endParaRPr lang="ru-RU" sz="1600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3131840" y="4797152"/>
            <a:ext cx="27462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8" name="Action Button: Beginning 7">
            <a:hlinkClick r:id="" action="ppaction://hlinkshowjump?jump=endshow" highlightClick="1"/>
          </p:cNvPr>
          <p:cNvSpPr/>
          <p:nvPr/>
        </p:nvSpPr>
        <p:spPr>
          <a:xfrm>
            <a:off x="1043608" y="5877272"/>
            <a:ext cx="468000" cy="468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</a:rPr>
              <a:t>Floral Symbols</a:t>
            </a:r>
            <a:r>
              <a:rPr lang="en-US" sz="3600" b="1" dirty="0" smtClean="0">
                <a:solidFill>
                  <a:srgbClr val="7030A0"/>
                </a:solidFill>
              </a:rPr>
              <a:t/>
            </a:r>
            <a:br>
              <a:rPr lang="en-US" sz="3600" b="1" dirty="0" smtClean="0">
                <a:solidFill>
                  <a:srgbClr val="7030A0"/>
                </a:solidFill>
              </a:rPr>
            </a:b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</a:rPr>
              <a:t>of the United Kingdom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9552" y="2204864"/>
            <a:ext cx="3240000" cy="14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hlinkClick r:id="rId2" action="ppaction://hlinksldjump"/>
              </a:rPr>
              <a:t>England</a:t>
            </a:r>
            <a:endParaRPr lang="ru-RU" sz="4400" b="1" dirty="0"/>
          </a:p>
        </p:txBody>
      </p:sp>
      <p:sp>
        <p:nvSpPr>
          <p:cNvPr id="5" name="Rectangle 4">
            <a:hlinkClick r:id="rId3" action="ppaction://hlinksldjump"/>
          </p:cNvPr>
          <p:cNvSpPr/>
          <p:nvPr/>
        </p:nvSpPr>
        <p:spPr>
          <a:xfrm>
            <a:off x="539552" y="4437112"/>
            <a:ext cx="3240000" cy="14040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hlinkClick r:id="rId4" action="ppaction://hlinksldjump"/>
              </a:rPr>
              <a:t>Wales</a:t>
            </a:r>
            <a:endParaRPr lang="en-US" sz="4400" b="1" dirty="0" smtClean="0"/>
          </a:p>
          <a:p>
            <a:pPr algn="ctr"/>
            <a:endParaRPr lang="ru-RU" dirty="0"/>
          </a:p>
        </p:txBody>
      </p:sp>
      <p:sp>
        <p:nvSpPr>
          <p:cNvPr id="6" name="Rectangle 5"/>
          <p:cNvSpPr/>
          <p:nvPr/>
        </p:nvSpPr>
        <p:spPr>
          <a:xfrm>
            <a:off x="4499992" y="2204864"/>
            <a:ext cx="3240000" cy="1404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hlinkClick r:id="rId3" action="ppaction://hlinksldjump"/>
              </a:rPr>
              <a:t>Scotland</a:t>
            </a:r>
            <a:r>
              <a:rPr lang="en-US" sz="4400" b="1" dirty="0" smtClean="0"/>
              <a:t> </a:t>
            </a:r>
            <a:endParaRPr lang="ru-RU" b="1" dirty="0"/>
          </a:p>
        </p:txBody>
      </p:sp>
      <p:sp>
        <p:nvSpPr>
          <p:cNvPr id="7" name="Rectangle 6"/>
          <p:cNvSpPr/>
          <p:nvPr/>
        </p:nvSpPr>
        <p:spPr>
          <a:xfrm>
            <a:off x="4427984" y="4437112"/>
            <a:ext cx="3672408" cy="140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hlinkClick r:id="rId5" action="ppaction://hlinksldjump"/>
              </a:rPr>
              <a:t>Northern  Ireland</a:t>
            </a:r>
            <a:endParaRPr lang="ru-RU" sz="4400" b="1" dirty="0" smtClean="0"/>
          </a:p>
          <a:p>
            <a:pPr algn="ctr"/>
            <a:endParaRPr lang="ru-RU" dirty="0"/>
          </a:p>
        </p:txBody>
      </p:sp>
      <p:pic>
        <p:nvPicPr>
          <p:cNvPr id="8" name="Picture 7" descr="map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304" y="0"/>
            <a:ext cx="1381435" cy="1982359"/>
          </a:xfrm>
          <a:prstGeom prst="rect">
            <a:avLst/>
          </a:prstGeom>
        </p:spPr>
      </p:pic>
      <p:sp>
        <p:nvSpPr>
          <p:cNvPr id="11" name="Action Button: Back or Previous 10">
            <a:hlinkClick r:id="rId7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Rose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1818609_com_italianro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988840"/>
            <a:ext cx="5148000" cy="3861000"/>
          </a:xfrm>
          <a:prstGeom prst="ellipse">
            <a:avLst/>
          </a:prstGeom>
          <a:ln w="76200">
            <a:solidFill>
              <a:schemeClr val="accent3"/>
            </a:solidFill>
          </a:ln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Rose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Content Placeholder 5" descr="1818609_com_italianro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332640" y="620688"/>
            <a:ext cx="1656184" cy="1242138"/>
          </a:xfrm>
          <a:prstGeom prst="ellipse">
            <a:avLst/>
          </a:prstGeom>
          <a:ln w="76200">
            <a:solidFill>
              <a:schemeClr val="accent3"/>
            </a:solidFill>
          </a:ln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971600" y="2924944"/>
            <a:ext cx="798808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rose petal / leaf</a:t>
            </a:r>
            <a:r>
              <a:rPr lang="en-US" sz="2800" dirty="0" smtClean="0"/>
              <a:t> - </a:t>
            </a:r>
            <a:r>
              <a:rPr lang="ru-RU" sz="2800" dirty="0" smtClean="0"/>
              <a:t>лепесток / лист розы</a:t>
            </a:r>
            <a:br>
              <a:rPr lang="ru-RU" sz="2800" dirty="0" smtClean="0"/>
            </a:br>
            <a:r>
              <a:rPr lang="en-US" sz="2800" b="1" dirty="0" smtClean="0"/>
              <a:t>rose-bud</a:t>
            </a:r>
            <a:r>
              <a:rPr lang="en-US" sz="2800" dirty="0" smtClean="0"/>
              <a:t> - </a:t>
            </a:r>
            <a:r>
              <a:rPr lang="ru-RU" sz="2800" dirty="0" smtClean="0"/>
              <a:t>бутон розы</a:t>
            </a:r>
            <a:br>
              <a:rPr lang="ru-RU" sz="2800" dirty="0" smtClean="0"/>
            </a:br>
            <a:r>
              <a:rPr lang="en-US" sz="2800" b="1" dirty="0" smtClean="0"/>
              <a:t>rose stalk / stem</a:t>
            </a:r>
            <a:r>
              <a:rPr lang="en-US" sz="2800" dirty="0" smtClean="0"/>
              <a:t> - </a:t>
            </a:r>
            <a:r>
              <a:rPr lang="ru-RU" sz="2800" dirty="0" smtClean="0"/>
              <a:t>стебель розы</a:t>
            </a:r>
            <a:br>
              <a:rPr lang="ru-RU" sz="2800" dirty="0" smtClean="0"/>
            </a:br>
            <a:r>
              <a:rPr lang="en-US" sz="2800" b="1" dirty="0" smtClean="0"/>
              <a:t>thorns of the rose</a:t>
            </a:r>
            <a:r>
              <a:rPr lang="en-US" sz="2800" dirty="0" smtClean="0"/>
              <a:t> - </a:t>
            </a:r>
            <a:r>
              <a:rPr lang="ru-RU" sz="2800" dirty="0" smtClean="0"/>
              <a:t>шипы розы</a:t>
            </a:r>
            <a:br>
              <a:rPr lang="ru-RU" sz="2800" dirty="0" smtClean="0"/>
            </a:br>
            <a:r>
              <a:rPr lang="en-US" sz="2800" b="1" dirty="0" smtClean="0"/>
              <a:t>rosebush / rose tree</a:t>
            </a:r>
            <a:r>
              <a:rPr lang="en-US" sz="2800" dirty="0" smtClean="0"/>
              <a:t> - </a:t>
            </a:r>
            <a:r>
              <a:rPr lang="ru-RU" sz="2800" dirty="0" smtClean="0"/>
              <a:t>розовый куст, куст </a:t>
            </a:r>
            <a:r>
              <a:rPr lang="ru-RU" sz="2800" dirty="0" smtClean="0"/>
              <a:t>роз</a:t>
            </a:r>
            <a:endParaRPr lang="ru-RU" sz="2800" dirty="0"/>
          </a:p>
        </p:txBody>
      </p:sp>
      <p:pic>
        <p:nvPicPr>
          <p:cNvPr id="7" name="Picture 6" descr="http://englishon-line.ru/img/portfolio/img87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207297">
            <a:off x="5733200" y="528977"/>
            <a:ext cx="20882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Rose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8" name="Action Button: Back or Previous 7">
            <a:hlinkClick r:id="rId2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1187624" y="2708920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red rose whispers of passion,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And the white rose breathes of love;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Oh, the red rose is a falcon, 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And the white rose is a dove.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dirty="0" smtClean="0"/>
          </a:p>
          <a:p>
            <a:pPr algn="r"/>
            <a:endParaRPr lang="ru-RU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3923928" y="4509120"/>
            <a:ext cx="33441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John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Boyle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O'Rielly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1844-1890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 descr="http://englishon-line.ru/img/portfolio/img87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207297">
            <a:off x="5733200" y="528977"/>
            <a:ext cx="208823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Daffodil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6" name="Content Placeholder 5" descr="1818615_com_daffodilr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1556792"/>
            <a:ext cx="2988000" cy="4476720"/>
          </a:xfrm>
          <a:prstGeom prst="ellipse">
            <a:avLst/>
          </a:pr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C000"/>
                </a:solidFill>
              </a:rPr>
              <a:t>Daffodil</a:t>
            </a:r>
            <a:endParaRPr lang="ru-RU" sz="6000" b="1" dirty="0">
              <a:solidFill>
                <a:srgbClr val="FFC000"/>
              </a:solidFill>
            </a:endParaRPr>
          </a:p>
        </p:txBody>
      </p:sp>
      <p:pic>
        <p:nvPicPr>
          <p:cNvPr id="6" name="Content Placeholder 5" descr="1818615_com_daffodilr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20538237">
            <a:off x="6548619" y="224135"/>
            <a:ext cx="1923284" cy="2881527"/>
          </a:xfrm>
          <a:prstGeom prst="ellipse">
            <a:avLst/>
          </a:prstGeom>
          <a:ln w="76200">
            <a:solidFill>
              <a:schemeClr val="accent3">
                <a:lumMod val="60000"/>
                <a:lumOff val="40000"/>
              </a:schemeClr>
            </a:solidFill>
          </a:ln>
        </p:spPr>
      </p:pic>
      <p:sp>
        <p:nvSpPr>
          <p:cNvPr id="8" name="Action Button: Back or Previous 7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043608" y="2060848"/>
            <a:ext cx="6814686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Daffodils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 wandered lonely as a cloud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That floats on high o’er vales and hills,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When all at once I saw a crowd,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 host, of golden daffodils;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Beside the lake, beneath the trees,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Fluttering and dancing in the breeze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2800" dirty="0" smtClean="0">
                <a:latin typeface="Arial" pitchFamily="34" charset="0"/>
                <a:cs typeface="Arial" pitchFamily="34" charset="0"/>
              </a:rPr>
              <a:t>William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Wordsworth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Thistle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 descr="1818593_com_thistler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43818" y="1844825"/>
            <a:ext cx="3096000" cy="3691374"/>
          </a:xfrm>
          <a:prstGeom prst="ellipse">
            <a:avLst/>
          </a:prstGeom>
          <a:ln w="76200">
            <a:solidFill>
              <a:srgbClr val="7030A0"/>
            </a:solidFill>
          </a:ln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7030A0"/>
                </a:solidFill>
              </a:rPr>
              <a:t>Thistle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 descr="1818593_com_thistler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19117174">
            <a:off x="6443054" y="343360"/>
            <a:ext cx="1881882" cy="2232247"/>
          </a:xfrm>
          <a:prstGeom prst="ellipse">
            <a:avLst/>
          </a:prstGeom>
          <a:ln w="76200">
            <a:solidFill>
              <a:srgbClr val="7030A0"/>
            </a:solidFill>
          </a:ln>
        </p:spPr>
      </p:pic>
      <p:sp>
        <p:nvSpPr>
          <p:cNvPr id="6" name="Action Button: Back or Previous 5">
            <a:hlinkClick r:id="rId3" action="ppaction://hlinksldjump" highlightClick="1"/>
          </p:cNvPr>
          <p:cNvSpPr/>
          <p:nvPr/>
        </p:nvSpPr>
        <p:spPr>
          <a:xfrm>
            <a:off x="755576" y="6093296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267744" y="1700808"/>
            <a:ext cx="3539752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Cut thistles in May,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They grow in a day;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Cut them in June,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That is too soon;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Cut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them in July,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Then they will die. </a:t>
            </a:r>
            <a:endParaRPr lang="ru-RU" sz="2800" b="1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476</TotalTime>
  <Words>149</Words>
  <Application>Microsoft Office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 Шайдурова В.Ф. учитель английского языка ГБОУ «Школа №106»  </vt:lpstr>
      <vt:lpstr>Floral Symbols  of the United Kingdom</vt:lpstr>
      <vt:lpstr>Rose</vt:lpstr>
      <vt:lpstr>Rose</vt:lpstr>
      <vt:lpstr>Rose</vt:lpstr>
      <vt:lpstr>Daffodil</vt:lpstr>
      <vt:lpstr>Daffodil</vt:lpstr>
      <vt:lpstr>Thistle</vt:lpstr>
      <vt:lpstr>Thistle</vt:lpstr>
      <vt:lpstr>Shamrock</vt:lpstr>
      <vt:lpstr>Shamrock</vt:lpstr>
      <vt:lpstr>Интернет Ресурсы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М2-Т3_Шайдурова В.Ф.</dc:title>
  <dc:creator>acer</dc:creator>
  <cp:lastModifiedBy>acer</cp:lastModifiedBy>
  <cp:revision>52</cp:revision>
  <dcterms:created xsi:type="dcterms:W3CDTF">2012-07-31T15:05:01Z</dcterms:created>
  <dcterms:modified xsi:type="dcterms:W3CDTF">2015-01-08T19:07:54Z</dcterms:modified>
</cp:coreProperties>
</file>