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0"/>
  </p:notesMasterIdLst>
  <p:handoutMasterIdLst>
    <p:handoutMasterId r:id="rId31"/>
  </p:handoutMasterIdLst>
  <p:sldIdLst>
    <p:sldId id="306" r:id="rId2"/>
    <p:sldId id="326" r:id="rId3"/>
    <p:sldId id="298" r:id="rId4"/>
    <p:sldId id="330" r:id="rId5"/>
    <p:sldId id="290" r:id="rId6"/>
    <p:sldId id="308" r:id="rId7"/>
    <p:sldId id="315" r:id="rId8"/>
    <p:sldId id="316" r:id="rId9"/>
    <p:sldId id="317" r:id="rId10"/>
    <p:sldId id="318" r:id="rId11"/>
    <p:sldId id="293" r:id="rId12"/>
    <p:sldId id="291" r:id="rId13"/>
    <p:sldId id="319" r:id="rId14"/>
    <p:sldId id="320" r:id="rId15"/>
    <p:sldId id="321" r:id="rId16"/>
    <p:sldId id="309" r:id="rId17"/>
    <p:sldId id="328" r:id="rId18"/>
    <p:sldId id="323" r:id="rId19"/>
    <p:sldId id="324" r:id="rId20"/>
    <p:sldId id="310" r:id="rId21"/>
    <p:sldId id="311" r:id="rId22"/>
    <p:sldId id="312" r:id="rId23"/>
    <p:sldId id="314" r:id="rId24"/>
    <p:sldId id="313" r:id="rId25"/>
    <p:sldId id="325" r:id="rId26"/>
    <p:sldId id="329" r:id="rId27"/>
    <p:sldId id="322" r:id="rId28"/>
    <p:sldId id="327" r:id="rId29"/>
  </p:sldIdLst>
  <p:sldSz cx="9144000" cy="6858000" type="screen4x3"/>
  <p:notesSz cx="6781800" cy="99187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000" kern="1200">
        <a:solidFill>
          <a:srgbClr val="FFFFFF"/>
        </a:solidFill>
        <a:latin typeface="Helvetic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000" kern="1200">
        <a:solidFill>
          <a:srgbClr val="FFFFFF"/>
        </a:solidFill>
        <a:latin typeface="Helvetic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000" kern="1200">
        <a:solidFill>
          <a:srgbClr val="FFFFFF"/>
        </a:solidFill>
        <a:latin typeface="Helvetic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000" kern="1200">
        <a:solidFill>
          <a:srgbClr val="FFFFFF"/>
        </a:solidFill>
        <a:latin typeface="Helvetic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000" kern="1200">
        <a:solidFill>
          <a:srgbClr val="FFFFFF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FFFFFF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FFFFFF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FFFFFF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FFFFFF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002"/>
    <a:srgbClr val="66FF33"/>
    <a:srgbClr val="A50021"/>
    <a:srgbClr val="FFFF00"/>
    <a:srgbClr val="008000"/>
    <a:srgbClr val="CC0000"/>
    <a:srgbClr val="993366"/>
    <a:srgbClr val="C18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35" autoAdjust="0"/>
    <p:restoredTop sz="99355" autoAdjust="0"/>
  </p:normalViewPr>
  <p:slideViewPr>
    <p:cSldViewPr>
      <p:cViewPr varScale="1">
        <p:scale>
          <a:sx n="55" d="100"/>
          <a:sy n="55" d="100"/>
        </p:scale>
        <p:origin x="90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6AC1B2-1296-4A29-B4B2-F33274F8837F}" type="doc">
      <dgm:prSet loTypeId="urn:microsoft.com/office/officeart/2005/8/layout/radial5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0F4920B-6C58-4FF2-83EF-6E7598E2412A}">
      <dgm:prSet phldrT="[Текст]"/>
      <dgm:spPr/>
      <dgm:t>
        <a:bodyPr/>
        <a:lstStyle/>
        <a:p>
          <a:r>
            <a:rPr lang="ru-RU" b="1" dirty="0" smtClean="0">
              <a:effectLst/>
            </a:rPr>
            <a:t>портфолио</a:t>
          </a:r>
          <a:endParaRPr lang="ru-RU" b="1" dirty="0">
            <a:effectLst/>
          </a:endParaRPr>
        </a:p>
      </dgm:t>
    </dgm:pt>
    <dgm:pt modelId="{18A29093-2EE7-4358-9DE4-4EDAD8D00920}" type="parTrans" cxnId="{244DA2C4-3C24-434F-A6C9-3204E68A0285}">
      <dgm:prSet/>
      <dgm:spPr/>
      <dgm:t>
        <a:bodyPr/>
        <a:lstStyle/>
        <a:p>
          <a:endParaRPr lang="ru-RU"/>
        </a:p>
      </dgm:t>
    </dgm:pt>
    <dgm:pt modelId="{383A0569-8A30-4E44-9C34-3D85BE86EC95}" type="sibTrans" cxnId="{244DA2C4-3C24-434F-A6C9-3204E68A0285}">
      <dgm:prSet/>
      <dgm:spPr/>
      <dgm:t>
        <a:bodyPr/>
        <a:lstStyle/>
        <a:p>
          <a:endParaRPr lang="ru-RU"/>
        </a:p>
      </dgm:t>
    </dgm:pt>
    <dgm:pt modelId="{F34F4A25-AAB0-42D6-9D13-DA5D5BFC216E}">
      <dgm:prSet phldrT="[Текст]" custT="1"/>
      <dgm:spPr/>
      <dgm:t>
        <a:bodyPr/>
        <a:lstStyle/>
        <a:p>
          <a:r>
            <a:rPr lang="ru-RU" sz="2400" b="1" dirty="0" smtClean="0"/>
            <a:t>Появился в Западной Европе в ХV-XVI </a:t>
          </a:r>
          <a:r>
            <a:rPr lang="ru-RU" sz="2400" b="1" dirty="0" err="1" smtClean="0"/>
            <a:t>вв</a:t>
          </a:r>
          <a:endParaRPr lang="ru-RU" sz="1800" b="1" dirty="0"/>
        </a:p>
      </dgm:t>
    </dgm:pt>
    <dgm:pt modelId="{3E442980-F814-4D97-9FC6-E3492C4794DA}" type="parTrans" cxnId="{198AEE49-61FD-453E-AE01-A25384779668}">
      <dgm:prSet/>
      <dgm:spPr/>
      <dgm:t>
        <a:bodyPr/>
        <a:lstStyle/>
        <a:p>
          <a:endParaRPr lang="ru-RU"/>
        </a:p>
      </dgm:t>
    </dgm:pt>
    <dgm:pt modelId="{5DD4F95B-3878-4684-9529-265F41AB4293}" type="sibTrans" cxnId="{198AEE49-61FD-453E-AE01-A25384779668}">
      <dgm:prSet/>
      <dgm:spPr/>
      <dgm:t>
        <a:bodyPr/>
        <a:lstStyle/>
        <a:p>
          <a:endParaRPr lang="ru-RU"/>
        </a:p>
      </dgm:t>
    </dgm:pt>
    <dgm:pt modelId="{4D79C36E-C52E-4D7E-9139-CFDE3F7D82CE}">
      <dgm:prSet phldrT="[Текст]" custT="1"/>
      <dgm:spPr/>
      <dgm:t>
        <a:bodyPr/>
        <a:lstStyle/>
        <a:p>
          <a:r>
            <a:rPr lang="ru-RU" sz="1800" b="1" dirty="0" smtClean="0"/>
            <a:t>В 20-м веке стал заменять или дополнять традиционное «резюме» </a:t>
          </a:r>
          <a:endParaRPr lang="ru-RU" sz="1800" b="1" dirty="0"/>
        </a:p>
      </dgm:t>
    </dgm:pt>
    <dgm:pt modelId="{D02551BA-0857-47DF-9D45-1B5E8261F24C}" type="parTrans" cxnId="{5658A1BF-629B-4E66-900C-84431CEEBB4E}">
      <dgm:prSet/>
      <dgm:spPr/>
      <dgm:t>
        <a:bodyPr/>
        <a:lstStyle/>
        <a:p>
          <a:endParaRPr lang="ru-RU"/>
        </a:p>
      </dgm:t>
    </dgm:pt>
    <dgm:pt modelId="{1D970C59-E833-4A03-913C-86DA81180CA6}" type="sibTrans" cxnId="{5658A1BF-629B-4E66-900C-84431CEEBB4E}">
      <dgm:prSet/>
      <dgm:spPr/>
      <dgm:t>
        <a:bodyPr/>
        <a:lstStyle/>
        <a:p>
          <a:endParaRPr lang="ru-RU"/>
        </a:p>
      </dgm:t>
    </dgm:pt>
    <dgm:pt modelId="{3DD4C60B-1915-4876-BDA4-97953AC9946E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1" baseline="0" dirty="0" smtClean="0"/>
            <a:t>В системе образования первыми попробовали учителя в США в 1983-1985 годах</a:t>
          </a:r>
        </a:p>
      </dgm:t>
    </dgm:pt>
    <dgm:pt modelId="{4137F620-8866-4E0C-9820-62BB8B817127}" type="parTrans" cxnId="{3B19D8D7-541E-4658-8A7A-A09396205FDB}">
      <dgm:prSet/>
      <dgm:spPr/>
      <dgm:t>
        <a:bodyPr/>
        <a:lstStyle/>
        <a:p>
          <a:endParaRPr lang="ru-RU"/>
        </a:p>
      </dgm:t>
    </dgm:pt>
    <dgm:pt modelId="{8E832A41-924F-440D-B0AC-29129C659050}" type="sibTrans" cxnId="{3B19D8D7-541E-4658-8A7A-A09396205FDB}">
      <dgm:prSet/>
      <dgm:spPr/>
      <dgm:t>
        <a:bodyPr/>
        <a:lstStyle/>
        <a:p>
          <a:endParaRPr lang="ru-RU"/>
        </a:p>
      </dgm:t>
    </dgm:pt>
    <dgm:pt modelId="{D805C5A8-DB0A-4D75-812F-6B0C076AB387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b="1" dirty="0" smtClean="0"/>
            <a:t>Для оценки достижений организаций, состояния ценных бумаг, научной деятельности  работников и организаций</a:t>
          </a:r>
          <a:r>
            <a:rPr lang="ru-RU" sz="1600" b="1" dirty="0" smtClean="0"/>
            <a:t>.</a:t>
          </a:r>
          <a:endParaRPr lang="ru-RU" sz="1600" b="1" dirty="0"/>
        </a:p>
      </dgm:t>
    </dgm:pt>
    <dgm:pt modelId="{C004B201-25C4-42AC-A3B4-96B3EB491C9D}" type="parTrans" cxnId="{D0CB4FC8-10C4-4E8E-A376-CC82C1D5491C}">
      <dgm:prSet/>
      <dgm:spPr/>
      <dgm:t>
        <a:bodyPr/>
        <a:lstStyle/>
        <a:p>
          <a:endParaRPr lang="ru-RU"/>
        </a:p>
      </dgm:t>
    </dgm:pt>
    <dgm:pt modelId="{0ABB6A12-5F8A-4054-9E75-5AAB80BAB5D5}" type="sibTrans" cxnId="{D0CB4FC8-10C4-4E8E-A376-CC82C1D5491C}">
      <dgm:prSet/>
      <dgm:spPr/>
      <dgm:t>
        <a:bodyPr/>
        <a:lstStyle/>
        <a:p>
          <a:endParaRPr lang="ru-RU"/>
        </a:p>
      </dgm:t>
    </dgm:pt>
    <dgm:pt modelId="{C6AF3285-CCFC-449F-AA8A-20E798C98E19}" type="pres">
      <dgm:prSet presAssocID="{166AC1B2-1296-4A29-B4B2-F33274F8837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29285-7BE0-497F-9D9B-E8AB00BABD8B}" type="pres">
      <dgm:prSet presAssocID="{00F4920B-6C58-4FF2-83EF-6E7598E2412A}" presName="centerShape" presStyleLbl="node0" presStyleIdx="0" presStyleCnt="1" custFlipHor="1" custScaleX="152347" custScaleY="50173" custLinFactNeighborX="-99204" custLinFactNeighborY="-2119"/>
      <dgm:spPr/>
      <dgm:t>
        <a:bodyPr/>
        <a:lstStyle/>
        <a:p>
          <a:endParaRPr lang="ru-RU"/>
        </a:p>
      </dgm:t>
    </dgm:pt>
    <dgm:pt modelId="{AC75A58F-77F1-4920-84FC-21C7759FD2F5}" type="pres">
      <dgm:prSet presAssocID="{3E442980-F814-4D97-9FC6-E3492C4794DA}" presName="parTrans" presStyleLbl="sibTrans2D1" presStyleIdx="0" presStyleCnt="4" custLinFactNeighborX="-35845" custLinFactNeighborY="-46498"/>
      <dgm:spPr/>
      <dgm:t>
        <a:bodyPr/>
        <a:lstStyle/>
        <a:p>
          <a:endParaRPr lang="ru-RU"/>
        </a:p>
      </dgm:t>
    </dgm:pt>
    <dgm:pt modelId="{B37EA0D6-311C-40BD-BA54-03A1CC4F0600}" type="pres">
      <dgm:prSet presAssocID="{3E442980-F814-4D97-9FC6-E3492C4794D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25468220-BDD9-4066-90F8-82BFAA93C287}" type="pres">
      <dgm:prSet presAssocID="{F34F4A25-AAB0-42D6-9D13-DA5D5BFC216E}" presName="node" presStyleLbl="node1" presStyleIdx="0" presStyleCnt="4" custScaleX="262397" custRadScaleRad="134432" custRadScaleInc="-94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11237-331A-4347-89CA-FD65BBAD1F77}" type="pres">
      <dgm:prSet presAssocID="{D02551BA-0857-47DF-9D45-1B5E8261F24C}" presName="parTrans" presStyleLbl="sibTrans2D1" presStyleIdx="1" presStyleCnt="4" custScaleX="167377" custLinFactNeighborX="3318" custLinFactNeighborY="-19763"/>
      <dgm:spPr/>
      <dgm:t>
        <a:bodyPr/>
        <a:lstStyle/>
        <a:p>
          <a:endParaRPr lang="ru-RU"/>
        </a:p>
      </dgm:t>
    </dgm:pt>
    <dgm:pt modelId="{6F901374-0777-45B2-8E9F-251689454AA9}" type="pres">
      <dgm:prSet presAssocID="{D02551BA-0857-47DF-9D45-1B5E8261F24C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7474F8AD-5D44-4AB7-AB5A-1BA9254A09C4}" type="pres">
      <dgm:prSet presAssocID="{4D79C36E-C52E-4D7E-9139-CFDE3F7D82CE}" presName="node" presStyleLbl="node1" presStyleIdx="1" presStyleCnt="4" custScaleX="242711" custScaleY="123427" custRadScaleRad="149488" custRadScaleInc="-75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D7DB6-DFB2-49CA-85C8-C9DA687D1E6D}" type="pres">
      <dgm:prSet presAssocID="{4137F620-8866-4E0C-9820-62BB8B817127}" presName="parTrans" presStyleLbl="sibTrans2D1" presStyleIdx="2" presStyleCnt="4" custLinFactNeighborX="-3506" custLinFactNeighborY="45191"/>
      <dgm:spPr/>
      <dgm:t>
        <a:bodyPr/>
        <a:lstStyle/>
        <a:p>
          <a:endParaRPr lang="ru-RU"/>
        </a:p>
      </dgm:t>
    </dgm:pt>
    <dgm:pt modelId="{F726E4C4-6D87-4E61-9F6B-3AB8187F4842}" type="pres">
      <dgm:prSet presAssocID="{4137F620-8866-4E0C-9820-62BB8B81712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1819EA6-B943-4134-861C-8DD197222EDC}" type="pres">
      <dgm:prSet presAssocID="{3DD4C60B-1915-4876-BDA4-97953AC9946E}" presName="node" presStyleLbl="node1" presStyleIdx="2" presStyleCnt="4" custScaleX="339818" custScaleY="92570" custRadScaleRad="107325" custRadScaleInc="72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2C547-712F-46D0-8075-80F17B1FBE6F}" type="pres">
      <dgm:prSet presAssocID="{C004B201-25C4-42AC-A3B4-96B3EB491C9D}" presName="parTrans" presStyleLbl="sibTrans2D1" presStyleIdx="3" presStyleCnt="4" custLinFactNeighborX="-25587" custLinFactNeighborY="-3983"/>
      <dgm:spPr/>
      <dgm:t>
        <a:bodyPr/>
        <a:lstStyle/>
        <a:p>
          <a:endParaRPr lang="ru-RU"/>
        </a:p>
      </dgm:t>
    </dgm:pt>
    <dgm:pt modelId="{AA09F849-CA38-4B42-8DFF-E1183E7B1862}" type="pres">
      <dgm:prSet presAssocID="{C004B201-25C4-42AC-A3B4-96B3EB491C9D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FECC84C3-848B-4BD5-A603-36249C5C97D6}" type="pres">
      <dgm:prSet presAssocID="{D805C5A8-DB0A-4D75-812F-6B0C076AB387}" presName="node" presStyleLbl="node1" presStyleIdx="3" presStyleCnt="4" custScaleX="290858" custScaleY="112088" custRadScaleRad="30799" custRadScaleInc="-368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4B1E38-7910-407C-92C0-91637267F909}" type="presOf" srcId="{4137F620-8866-4E0C-9820-62BB8B817127}" destId="{F726E4C4-6D87-4E61-9F6B-3AB8187F4842}" srcOrd="1" destOrd="0" presId="urn:microsoft.com/office/officeart/2005/8/layout/radial5"/>
    <dgm:cxn modelId="{A6356FE1-4096-44C9-A658-B2FC40EED4AA}" type="presOf" srcId="{F34F4A25-AAB0-42D6-9D13-DA5D5BFC216E}" destId="{25468220-BDD9-4066-90F8-82BFAA93C287}" srcOrd="0" destOrd="0" presId="urn:microsoft.com/office/officeart/2005/8/layout/radial5"/>
    <dgm:cxn modelId="{5658A1BF-629B-4E66-900C-84431CEEBB4E}" srcId="{00F4920B-6C58-4FF2-83EF-6E7598E2412A}" destId="{4D79C36E-C52E-4D7E-9139-CFDE3F7D82CE}" srcOrd="1" destOrd="0" parTransId="{D02551BA-0857-47DF-9D45-1B5E8261F24C}" sibTransId="{1D970C59-E833-4A03-913C-86DA81180CA6}"/>
    <dgm:cxn modelId="{405647BB-8105-427E-96CD-0317D6C5CBF4}" type="presOf" srcId="{3DD4C60B-1915-4876-BDA4-97953AC9946E}" destId="{61819EA6-B943-4134-861C-8DD197222EDC}" srcOrd="0" destOrd="0" presId="urn:microsoft.com/office/officeart/2005/8/layout/radial5"/>
    <dgm:cxn modelId="{D0CB4FC8-10C4-4E8E-A376-CC82C1D5491C}" srcId="{00F4920B-6C58-4FF2-83EF-6E7598E2412A}" destId="{D805C5A8-DB0A-4D75-812F-6B0C076AB387}" srcOrd="3" destOrd="0" parTransId="{C004B201-25C4-42AC-A3B4-96B3EB491C9D}" sibTransId="{0ABB6A12-5F8A-4054-9E75-5AAB80BAB5D5}"/>
    <dgm:cxn modelId="{188ADE5C-11A9-4884-8314-13FF22FA3643}" type="presOf" srcId="{D02551BA-0857-47DF-9D45-1B5E8261F24C}" destId="{6F901374-0777-45B2-8E9F-251689454AA9}" srcOrd="1" destOrd="0" presId="urn:microsoft.com/office/officeart/2005/8/layout/radial5"/>
    <dgm:cxn modelId="{3CC15942-D699-4363-8F45-89A04713A6B9}" type="presOf" srcId="{D02551BA-0857-47DF-9D45-1B5E8261F24C}" destId="{F4011237-331A-4347-89CA-FD65BBAD1F77}" srcOrd="0" destOrd="0" presId="urn:microsoft.com/office/officeart/2005/8/layout/radial5"/>
    <dgm:cxn modelId="{B9F9FB5D-4F79-4EC2-9719-F86B63226329}" type="presOf" srcId="{D805C5A8-DB0A-4D75-812F-6B0C076AB387}" destId="{FECC84C3-848B-4BD5-A603-36249C5C97D6}" srcOrd="0" destOrd="0" presId="urn:microsoft.com/office/officeart/2005/8/layout/radial5"/>
    <dgm:cxn modelId="{90D085D1-4156-481A-819C-66625DFAAEAA}" type="presOf" srcId="{4137F620-8866-4E0C-9820-62BB8B817127}" destId="{154D7DB6-DFB2-49CA-85C8-C9DA687D1E6D}" srcOrd="0" destOrd="0" presId="urn:microsoft.com/office/officeart/2005/8/layout/radial5"/>
    <dgm:cxn modelId="{3B19D8D7-541E-4658-8A7A-A09396205FDB}" srcId="{00F4920B-6C58-4FF2-83EF-6E7598E2412A}" destId="{3DD4C60B-1915-4876-BDA4-97953AC9946E}" srcOrd="2" destOrd="0" parTransId="{4137F620-8866-4E0C-9820-62BB8B817127}" sibTransId="{8E832A41-924F-440D-B0AC-29129C659050}"/>
    <dgm:cxn modelId="{2ADF65B6-FF5F-4135-BEFE-ED2257FEC94A}" type="presOf" srcId="{00F4920B-6C58-4FF2-83EF-6E7598E2412A}" destId="{FF829285-7BE0-497F-9D9B-E8AB00BABD8B}" srcOrd="0" destOrd="0" presId="urn:microsoft.com/office/officeart/2005/8/layout/radial5"/>
    <dgm:cxn modelId="{8F038453-5258-4805-BA9A-3FFF3383FE7C}" type="presOf" srcId="{C004B201-25C4-42AC-A3B4-96B3EB491C9D}" destId="{4AE2C547-712F-46D0-8075-80F17B1FBE6F}" srcOrd="0" destOrd="0" presId="urn:microsoft.com/office/officeart/2005/8/layout/radial5"/>
    <dgm:cxn modelId="{244DA2C4-3C24-434F-A6C9-3204E68A0285}" srcId="{166AC1B2-1296-4A29-B4B2-F33274F8837F}" destId="{00F4920B-6C58-4FF2-83EF-6E7598E2412A}" srcOrd="0" destOrd="0" parTransId="{18A29093-2EE7-4358-9DE4-4EDAD8D00920}" sibTransId="{383A0569-8A30-4E44-9C34-3D85BE86EC95}"/>
    <dgm:cxn modelId="{D5D09F35-348D-4CEF-9454-F61FE418ACD7}" type="presOf" srcId="{166AC1B2-1296-4A29-B4B2-F33274F8837F}" destId="{C6AF3285-CCFC-449F-AA8A-20E798C98E19}" srcOrd="0" destOrd="0" presId="urn:microsoft.com/office/officeart/2005/8/layout/radial5"/>
    <dgm:cxn modelId="{28AD3799-0691-472B-ACDE-2A981161510F}" type="presOf" srcId="{3E442980-F814-4D97-9FC6-E3492C4794DA}" destId="{B37EA0D6-311C-40BD-BA54-03A1CC4F0600}" srcOrd="1" destOrd="0" presId="urn:microsoft.com/office/officeart/2005/8/layout/radial5"/>
    <dgm:cxn modelId="{E3EBD783-20A0-4920-9DC9-A14AD1B1BE67}" type="presOf" srcId="{3E442980-F814-4D97-9FC6-E3492C4794DA}" destId="{AC75A58F-77F1-4920-84FC-21C7759FD2F5}" srcOrd="0" destOrd="0" presId="urn:microsoft.com/office/officeart/2005/8/layout/radial5"/>
    <dgm:cxn modelId="{198AEE49-61FD-453E-AE01-A25384779668}" srcId="{00F4920B-6C58-4FF2-83EF-6E7598E2412A}" destId="{F34F4A25-AAB0-42D6-9D13-DA5D5BFC216E}" srcOrd="0" destOrd="0" parTransId="{3E442980-F814-4D97-9FC6-E3492C4794DA}" sibTransId="{5DD4F95B-3878-4684-9529-265F41AB4293}"/>
    <dgm:cxn modelId="{F50679EE-449C-4F62-B960-01E04E389E4B}" type="presOf" srcId="{4D79C36E-C52E-4D7E-9139-CFDE3F7D82CE}" destId="{7474F8AD-5D44-4AB7-AB5A-1BA9254A09C4}" srcOrd="0" destOrd="0" presId="urn:microsoft.com/office/officeart/2005/8/layout/radial5"/>
    <dgm:cxn modelId="{44658DA3-6B36-4013-B078-8B26CCC3F383}" type="presOf" srcId="{C004B201-25C4-42AC-A3B4-96B3EB491C9D}" destId="{AA09F849-CA38-4B42-8DFF-E1183E7B1862}" srcOrd="1" destOrd="0" presId="urn:microsoft.com/office/officeart/2005/8/layout/radial5"/>
    <dgm:cxn modelId="{82F71D32-3227-4935-A4E0-F2317A677EAB}" type="presParOf" srcId="{C6AF3285-CCFC-449F-AA8A-20E798C98E19}" destId="{FF829285-7BE0-497F-9D9B-E8AB00BABD8B}" srcOrd="0" destOrd="0" presId="urn:microsoft.com/office/officeart/2005/8/layout/radial5"/>
    <dgm:cxn modelId="{43B7EA76-8B19-472C-9B6C-6E63319174C3}" type="presParOf" srcId="{C6AF3285-CCFC-449F-AA8A-20E798C98E19}" destId="{AC75A58F-77F1-4920-84FC-21C7759FD2F5}" srcOrd="1" destOrd="0" presId="urn:microsoft.com/office/officeart/2005/8/layout/radial5"/>
    <dgm:cxn modelId="{239F390C-E2D3-4AC8-882F-9261E5E5D261}" type="presParOf" srcId="{AC75A58F-77F1-4920-84FC-21C7759FD2F5}" destId="{B37EA0D6-311C-40BD-BA54-03A1CC4F0600}" srcOrd="0" destOrd="0" presId="urn:microsoft.com/office/officeart/2005/8/layout/radial5"/>
    <dgm:cxn modelId="{A046AE01-A774-47F9-BC35-5AEDD9563F87}" type="presParOf" srcId="{C6AF3285-CCFC-449F-AA8A-20E798C98E19}" destId="{25468220-BDD9-4066-90F8-82BFAA93C287}" srcOrd="2" destOrd="0" presId="urn:microsoft.com/office/officeart/2005/8/layout/radial5"/>
    <dgm:cxn modelId="{C0F57F34-0C45-4594-B2DA-04F9BC7F941D}" type="presParOf" srcId="{C6AF3285-CCFC-449F-AA8A-20E798C98E19}" destId="{F4011237-331A-4347-89CA-FD65BBAD1F77}" srcOrd="3" destOrd="0" presId="urn:microsoft.com/office/officeart/2005/8/layout/radial5"/>
    <dgm:cxn modelId="{479631FA-ABDE-4FBC-B9F3-408DA28642D5}" type="presParOf" srcId="{F4011237-331A-4347-89CA-FD65BBAD1F77}" destId="{6F901374-0777-45B2-8E9F-251689454AA9}" srcOrd="0" destOrd="0" presId="urn:microsoft.com/office/officeart/2005/8/layout/radial5"/>
    <dgm:cxn modelId="{4596B3FC-FC93-4DEA-A8BD-B9D8E8C43A4D}" type="presParOf" srcId="{C6AF3285-CCFC-449F-AA8A-20E798C98E19}" destId="{7474F8AD-5D44-4AB7-AB5A-1BA9254A09C4}" srcOrd="4" destOrd="0" presId="urn:microsoft.com/office/officeart/2005/8/layout/radial5"/>
    <dgm:cxn modelId="{F7A7F7A9-7C5F-433A-94D5-A67A24426DF0}" type="presParOf" srcId="{C6AF3285-CCFC-449F-AA8A-20E798C98E19}" destId="{154D7DB6-DFB2-49CA-85C8-C9DA687D1E6D}" srcOrd="5" destOrd="0" presId="urn:microsoft.com/office/officeart/2005/8/layout/radial5"/>
    <dgm:cxn modelId="{FA870D4E-09E5-40D6-BDDE-4A0ABA24F73B}" type="presParOf" srcId="{154D7DB6-DFB2-49CA-85C8-C9DA687D1E6D}" destId="{F726E4C4-6D87-4E61-9F6B-3AB8187F4842}" srcOrd="0" destOrd="0" presId="urn:microsoft.com/office/officeart/2005/8/layout/radial5"/>
    <dgm:cxn modelId="{EF73C665-44EB-41B9-BA20-CF65A1DAFB65}" type="presParOf" srcId="{C6AF3285-CCFC-449F-AA8A-20E798C98E19}" destId="{61819EA6-B943-4134-861C-8DD197222EDC}" srcOrd="6" destOrd="0" presId="urn:microsoft.com/office/officeart/2005/8/layout/radial5"/>
    <dgm:cxn modelId="{ADA25943-B35D-4D67-A7E2-C227210C8C27}" type="presParOf" srcId="{C6AF3285-CCFC-449F-AA8A-20E798C98E19}" destId="{4AE2C547-712F-46D0-8075-80F17B1FBE6F}" srcOrd="7" destOrd="0" presId="urn:microsoft.com/office/officeart/2005/8/layout/radial5"/>
    <dgm:cxn modelId="{48E52F8A-BFA5-433C-807B-83A7EC1C7F93}" type="presParOf" srcId="{4AE2C547-712F-46D0-8075-80F17B1FBE6F}" destId="{AA09F849-CA38-4B42-8DFF-E1183E7B1862}" srcOrd="0" destOrd="0" presId="urn:microsoft.com/office/officeart/2005/8/layout/radial5"/>
    <dgm:cxn modelId="{AFD59B10-E785-4A04-BCA2-DBA0AB7EC6CB}" type="presParOf" srcId="{C6AF3285-CCFC-449F-AA8A-20E798C98E19}" destId="{FECC84C3-848B-4BD5-A603-36249C5C97D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EDA6FD-CAC3-4C5F-AE97-5C58983A2C4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7038CB-4952-4E75-89E8-391EE93788E2}">
      <dgm:prSet/>
      <dgm:spPr/>
      <dgm:t>
        <a:bodyPr/>
        <a:lstStyle/>
        <a:p>
          <a:pPr algn="ctr" rtl="0"/>
          <a:r>
            <a:rPr kumimoji="0" lang="ru-RU" b="1" i="0" u="none" strike="noStrike" cap="none" spc="0" normalizeH="0" baseline="0" noProof="0" dirty="0" smtClean="0">
              <a:ln/>
              <a:effectLst/>
              <a:uLnTx/>
              <a:uFillTx/>
              <a:latin typeface="+mj-lt"/>
              <a:ea typeface="+mj-ea"/>
              <a:cs typeface="+mj-cs"/>
            </a:rPr>
            <a:t>Портфолио документов, или «рабочий» </a:t>
          </a:r>
          <a:r>
            <a:rPr kumimoji="0" lang="ru-RU" b="1" i="0" u="none" strike="noStrike" cap="none" spc="0" normalizeH="0" baseline="0" noProof="0" dirty="0" err="1" smtClean="0">
              <a:ln/>
              <a:effectLst/>
              <a:uLnTx/>
              <a:uFillTx/>
              <a:latin typeface="+mj-lt"/>
              <a:ea typeface="+mj-ea"/>
              <a:cs typeface="+mj-cs"/>
            </a:rPr>
            <a:t>портфлио</a:t>
          </a:r>
          <a:r>
            <a:rPr kumimoji="0" lang="ru-RU" b="1" i="0" u="none" strike="noStrike" cap="none" spc="0" normalizeH="0" baseline="0" noProof="0" dirty="0" smtClean="0">
              <a:ln/>
              <a:effectLst/>
              <a:uLnTx/>
              <a:uFillTx/>
              <a:latin typeface="+mj-lt"/>
              <a:ea typeface="+mj-ea"/>
              <a:cs typeface="+mj-cs"/>
            </a:rPr>
            <a:t>. </a:t>
          </a:r>
        </a:p>
      </dgm:t>
    </dgm:pt>
    <dgm:pt modelId="{4A3E4AFD-3359-4677-A05D-FED5885FC898}" type="parTrans" cxnId="{5E9F49AC-EA5C-41BE-8AB8-36D4DFDC96D6}">
      <dgm:prSet/>
      <dgm:spPr/>
      <dgm:t>
        <a:bodyPr/>
        <a:lstStyle/>
        <a:p>
          <a:endParaRPr lang="ru-RU"/>
        </a:p>
      </dgm:t>
    </dgm:pt>
    <dgm:pt modelId="{D594F5F1-755B-4680-91F2-226EE928359E}" type="sibTrans" cxnId="{5E9F49AC-EA5C-41BE-8AB8-36D4DFDC96D6}">
      <dgm:prSet/>
      <dgm:spPr/>
      <dgm:t>
        <a:bodyPr/>
        <a:lstStyle/>
        <a:p>
          <a:endParaRPr lang="ru-RU"/>
        </a:p>
      </dgm:t>
    </dgm:pt>
    <dgm:pt modelId="{B3C9D8E0-44EE-4A4D-AD8D-26C92164150B}" type="pres">
      <dgm:prSet presAssocID="{C5EDA6FD-CAC3-4C5F-AE97-5C58983A2C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E5443F-BDE6-424B-9B78-1332F3E91A13}" type="pres">
      <dgm:prSet presAssocID="{997038CB-4952-4E75-89E8-391EE93788E2}" presName="parentText" presStyleLbl="node1" presStyleIdx="0" presStyleCnt="1" custLinFactY="-104348" custLinFactNeighborX="1953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F515AC-8AFC-483E-A661-74B1D9D45756}" type="presOf" srcId="{C5EDA6FD-CAC3-4C5F-AE97-5C58983A2C4F}" destId="{B3C9D8E0-44EE-4A4D-AD8D-26C92164150B}" srcOrd="0" destOrd="0" presId="urn:microsoft.com/office/officeart/2005/8/layout/vList2"/>
    <dgm:cxn modelId="{5E9F49AC-EA5C-41BE-8AB8-36D4DFDC96D6}" srcId="{C5EDA6FD-CAC3-4C5F-AE97-5C58983A2C4F}" destId="{997038CB-4952-4E75-89E8-391EE93788E2}" srcOrd="0" destOrd="0" parTransId="{4A3E4AFD-3359-4677-A05D-FED5885FC898}" sibTransId="{D594F5F1-755B-4680-91F2-226EE928359E}"/>
    <dgm:cxn modelId="{AEA2594E-C4BB-4B0D-8C88-C4297C753F1C}" type="presOf" srcId="{997038CB-4952-4E75-89E8-391EE93788E2}" destId="{8DE5443F-BDE6-424B-9B78-1332F3E91A13}" srcOrd="0" destOrd="0" presId="urn:microsoft.com/office/officeart/2005/8/layout/vList2"/>
    <dgm:cxn modelId="{48BADC23-BCA2-4981-B6C4-56FCF1D56BDD}" type="presParOf" srcId="{B3C9D8E0-44EE-4A4D-AD8D-26C92164150B}" destId="{8DE5443F-BDE6-424B-9B78-1332F3E91A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5EDA6FD-CAC3-4C5F-AE97-5C58983A2C4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7038CB-4952-4E75-89E8-391EE93788E2}">
      <dgm:prSet/>
      <dgm:spPr/>
      <dgm:t>
        <a:bodyPr/>
        <a:lstStyle/>
        <a:p>
          <a:pPr algn="ctr" rtl="0"/>
          <a:r>
            <a:rPr kumimoji="0" lang="ru-RU" b="1" i="0" u="none" strike="noStrike" cap="none" spc="0" normalizeH="0" baseline="0" noProof="0" dirty="0" smtClean="0">
              <a:ln/>
              <a:effectLst/>
              <a:uLnTx/>
              <a:uFillTx/>
              <a:latin typeface="+mj-lt"/>
              <a:ea typeface="+mj-ea"/>
              <a:cs typeface="+mj-cs"/>
            </a:rPr>
            <a:t>Показательный портфолио. </a:t>
          </a:r>
        </a:p>
      </dgm:t>
    </dgm:pt>
    <dgm:pt modelId="{4A3E4AFD-3359-4677-A05D-FED5885FC898}" type="parTrans" cxnId="{5E9F49AC-EA5C-41BE-8AB8-36D4DFDC96D6}">
      <dgm:prSet/>
      <dgm:spPr/>
      <dgm:t>
        <a:bodyPr/>
        <a:lstStyle/>
        <a:p>
          <a:endParaRPr lang="ru-RU"/>
        </a:p>
      </dgm:t>
    </dgm:pt>
    <dgm:pt modelId="{D594F5F1-755B-4680-91F2-226EE928359E}" type="sibTrans" cxnId="{5E9F49AC-EA5C-41BE-8AB8-36D4DFDC96D6}">
      <dgm:prSet/>
      <dgm:spPr/>
      <dgm:t>
        <a:bodyPr/>
        <a:lstStyle/>
        <a:p>
          <a:endParaRPr lang="ru-RU"/>
        </a:p>
      </dgm:t>
    </dgm:pt>
    <dgm:pt modelId="{B3C9D8E0-44EE-4A4D-AD8D-26C92164150B}" type="pres">
      <dgm:prSet presAssocID="{C5EDA6FD-CAC3-4C5F-AE97-5C58983A2C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E5443F-BDE6-424B-9B78-1332F3E91A13}" type="pres">
      <dgm:prSet presAssocID="{997038CB-4952-4E75-89E8-391EE93788E2}" presName="parentText" presStyleLbl="node1" presStyleIdx="0" presStyleCnt="1" custLinFactY="-104348" custLinFactNeighborX="1953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9F49AC-EA5C-41BE-8AB8-36D4DFDC96D6}" srcId="{C5EDA6FD-CAC3-4C5F-AE97-5C58983A2C4F}" destId="{997038CB-4952-4E75-89E8-391EE93788E2}" srcOrd="0" destOrd="0" parTransId="{4A3E4AFD-3359-4677-A05D-FED5885FC898}" sibTransId="{D594F5F1-755B-4680-91F2-226EE928359E}"/>
    <dgm:cxn modelId="{B7CAC690-76EA-4F47-9FE8-858FE8A0490F}" type="presOf" srcId="{997038CB-4952-4E75-89E8-391EE93788E2}" destId="{8DE5443F-BDE6-424B-9B78-1332F3E91A13}" srcOrd="0" destOrd="0" presId="urn:microsoft.com/office/officeart/2005/8/layout/vList2"/>
    <dgm:cxn modelId="{163C4AD9-CD87-4048-8A93-975CE9419F71}" type="presOf" srcId="{C5EDA6FD-CAC3-4C5F-AE97-5C58983A2C4F}" destId="{B3C9D8E0-44EE-4A4D-AD8D-26C92164150B}" srcOrd="0" destOrd="0" presId="urn:microsoft.com/office/officeart/2005/8/layout/vList2"/>
    <dgm:cxn modelId="{4E06567A-B1E5-4665-A10B-514AC61057D5}" type="presParOf" srcId="{B3C9D8E0-44EE-4A4D-AD8D-26C92164150B}" destId="{8DE5443F-BDE6-424B-9B78-1332F3E91A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5EDA6FD-CAC3-4C5F-AE97-5C58983A2C4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7038CB-4952-4E75-89E8-391EE93788E2}">
      <dgm:prSet/>
      <dgm:spPr/>
      <dgm:t>
        <a:bodyPr/>
        <a:lstStyle/>
        <a:p>
          <a:pPr algn="ctr" rtl="0"/>
          <a:r>
            <a:rPr kumimoji="0" lang="ru-RU" b="1" i="0" u="none" strike="noStrike" cap="none" spc="0" normalizeH="0" baseline="0" noProof="0" dirty="0" smtClean="0">
              <a:ln/>
              <a:effectLst/>
              <a:uLnTx/>
              <a:uFillTx/>
              <a:latin typeface="+mj-lt"/>
              <a:ea typeface="+mj-ea"/>
              <a:cs typeface="+mj-cs"/>
            </a:rPr>
            <a:t>Портфолио для учебного планирования. </a:t>
          </a:r>
        </a:p>
      </dgm:t>
    </dgm:pt>
    <dgm:pt modelId="{4A3E4AFD-3359-4677-A05D-FED5885FC898}" type="parTrans" cxnId="{5E9F49AC-EA5C-41BE-8AB8-36D4DFDC96D6}">
      <dgm:prSet/>
      <dgm:spPr/>
      <dgm:t>
        <a:bodyPr/>
        <a:lstStyle/>
        <a:p>
          <a:endParaRPr lang="ru-RU"/>
        </a:p>
      </dgm:t>
    </dgm:pt>
    <dgm:pt modelId="{D594F5F1-755B-4680-91F2-226EE928359E}" type="sibTrans" cxnId="{5E9F49AC-EA5C-41BE-8AB8-36D4DFDC96D6}">
      <dgm:prSet/>
      <dgm:spPr/>
      <dgm:t>
        <a:bodyPr/>
        <a:lstStyle/>
        <a:p>
          <a:endParaRPr lang="ru-RU"/>
        </a:p>
      </dgm:t>
    </dgm:pt>
    <dgm:pt modelId="{B3C9D8E0-44EE-4A4D-AD8D-26C92164150B}" type="pres">
      <dgm:prSet presAssocID="{C5EDA6FD-CAC3-4C5F-AE97-5C58983A2C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E5443F-BDE6-424B-9B78-1332F3E91A13}" type="pres">
      <dgm:prSet presAssocID="{997038CB-4952-4E75-89E8-391EE93788E2}" presName="parentText" presStyleLbl="node1" presStyleIdx="0" presStyleCnt="1" custLinFactY="-104348" custLinFactNeighborX="1953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9F49AC-EA5C-41BE-8AB8-36D4DFDC96D6}" srcId="{C5EDA6FD-CAC3-4C5F-AE97-5C58983A2C4F}" destId="{997038CB-4952-4E75-89E8-391EE93788E2}" srcOrd="0" destOrd="0" parTransId="{4A3E4AFD-3359-4677-A05D-FED5885FC898}" sibTransId="{D594F5F1-755B-4680-91F2-226EE928359E}"/>
    <dgm:cxn modelId="{CAC72E96-F0B9-4D1D-8A66-CBB5C6018A84}" type="presOf" srcId="{C5EDA6FD-CAC3-4C5F-AE97-5C58983A2C4F}" destId="{B3C9D8E0-44EE-4A4D-AD8D-26C92164150B}" srcOrd="0" destOrd="0" presId="urn:microsoft.com/office/officeart/2005/8/layout/vList2"/>
    <dgm:cxn modelId="{E799E2D9-C804-435C-8937-6166252F0FB6}" type="presOf" srcId="{997038CB-4952-4E75-89E8-391EE93788E2}" destId="{8DE5443F-BDE6-424B-9B78-1332F3E91A13}" srcOrd="0" destOrd="0" presId="urn:microsoft.com/office/officeart/2005/8/layout/vList2"/>
    <dgm:cxn modelId="{0EE3FD97-10FC-43EA-8C87-396D4A45DDD9}" type="presParOf" srcId="{B3C9D8E0-44EE-4A4D-AD8D-26C92164150B}" destId="{8DE5443F-BDE6-424B-9B78-1332F3E91A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66AC1B2-1296-4A29-B4B2-F33274F8837F}" type="doc">
      <dgm:prSet loTypeId="urn:microsoft.com/office/officeart/2005/8/layout/radial5" loCatId="relationship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00F4920B-6C58-4FF2-83EF-6E7598E2412A}">
      <dgm:prSet phldrT="[Текст]"/>
      <dgm:spPr/>
      <dgm:t>
        <a:bodyPr/>
        <a:lstStyle/>
        <a:p>
          <a:endParaRPr lang="ru-RU" b="1" dirty="0">
            <a:effectLst/>
          </a:endParaRPr>
        </a:p>
      </dgm:t>
    </dgm:pt>
    <dgm:pt modelId="{18A29093-2EE7-4358-9DE4-4EDAD8D00920}" type="parTrans" cxnId="{244DA2C4-3C24-434F-A6C9-3204E68A0285}">
      <dgm:prSet/>
      <dgm:spPr/>
      <dgm:t>
        <a:bodyPr/>
        <a:lstStyle/>
        <a:p>
          <a:endParaRPr lang="ru-RU"/>
        </a:p>
      </dgm:t>
    </dgm:pt>
    <dgm:pt modelId="{383A0569-8A30-4E44-9C34-3D85BE86EC95}" type="sibTrans" cxnId="{244DA2C4-3C24-434F-A6C9-3204E68A0285}">
      <dgm:prSet/>
      <dgm:spPr/>
      <dgm:t>
        <a:bodyPr/>
        <a:lstStyle/>
        <a:p>
          <a:endParaRPr lang="ru-RU"/>
        </a:p>
      </dgm:t>
    </dgm:pt>
    <dgm:pt modelId="{F34F4A25-AAB0-42D6-9D13-DA5D5BFC216E}">
      <dgm:prSet phldrT="[Текст]" custT="1"/>
      <dgm:spPr/>
      <dgm:t>
        <a:bodyPr/>
        <a:lstStyle/>
        <a:p>
          <a:endParaRPr lang="ru-RU" sz="2400" b="1" dirty="0" smtClean="0"/>
        </a:p>
        <a:p>
          <a:r>
            <a:rPr lang="ru-RU" sz="2400" b="1" dirty="0" smtClean="0"/>
            <a:t>Оценивание для лучшего обучения</a:t>
          </a:r>
        </a:p>
        <a:p>
          <a:endParaRPr lang="ru-RU" sz="1800" b="1" dirty="0"/>
        </a:p>
      </dgm:t>
    </dgm:pt>
    <dgm:pt modelId="{3E442980-F814-4D97-9FC6-E3492C4794DA}" type="parTrans" cxnId="{198AEE49-61FD-453E-AE01-A25384779668}">
      <dgm:prSet/>
      <dgm:spPr/>
      <dgm:t>
        <a:bodyPr/>
        <a:lstStyle/>
        <a:p>
          <a:endParaRPr lang="ru-RU"/>
        </a:p>
      </dgm:t>
    </dgm:pt>
    <dgm:pt modelId="{5DD4F95B-3878-4684-9529-265F41AB4293}" type="sibTrans" cxnId="{198AEE49-61FD-453E-AE01-A25384779668}">
      <dgm:prSet/>
      <dgm:spPr/>
      <dgm:t>
        <a:bodyPr/>
        <a:lstStyle/>
        <a:p>
          <a:endParaRPr lang="ru-RU"/>
        </a:p>
      </dgm:t>
    </dgm:pt>
    <dgm:pt modelId="{4D79C36E-C52E-4D7E-9139-CFDE3F7D82CE}">
      <dgm:prSet phldrT="[Текст]"/>
      <dgm:spPr/>
      <dgm:t>
        <a:bodyPr/>
        <a:lstStyle/>
        <a:p>
          <a:r>
            <a:rPr lang="ru-RU" b="1" dirty="0" smtClean="0"/>
            <a:t>Анализ тенденций</a:t>
          </a:r>
          <a:endParaRPr lang="ru-RU" b="1" dirty="0"/>
        </a:p>
      </dgm:t>
    </dgm:pt>
    <dgm:pt modelId="{D02551BA-0857-47DF-9D45-1B5E8261F24C}" type="parTrans" cxnId="{5658A1BF-629B-4E66-900C-84431CEEBB4E}">
      <dgm:prSet/>
      <dgm:spPr/>
      <dgm:t>
        <a:bodyPr/>
        <a:lstStyle/>
        <a:p>
          <a:endParaRPr lang="ru-RU"/>
        </a:p>
      </dgm:t>
    </dgm:pt>
    <dgm:pt modelId="{1D970C59-E833-4A03-913C-86DA81180CA6}" type="sibTrans" cxnId="{5658A1BF-629B-4E66-900C-84431CEEBB4E}">
      <dgm:prSet/>
      <dgm:spPr/>
      <dgm:t>
        <a:bodyPr/>
        <a:lstStyle/>
        <a:p>
          <a:endParaRPr lang="ru-RU"/>
        </a:p>
      </dgm:t>
    </dgm:pt>
    <dgm:pt modelId="{3DD4C60B-1915-4876-BDA4-97953AC9946E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400" b="1" baseline="0" dirty="0" smtClean="0"/>
            <a:t>Стратификация достижений</a:t>
          </a:r>
        </a:p>
      </dgm:t>
    </dgm:pt>
    <dgm:pt modelId="{4137F620-8866-4E0C-9820-62BB8B817127}" type="parTrans" cxnId="{3B19D8D7-541E-4658-8A7A-A09396205FDB}">
      <dgm:prSet/>
      <dgm:spPr/>
      <dgm:t>
        <a:bodyPr/>
        <a:lstStyle/>
        <a:p>
          <a:endParaRPr lang="ru-RU"/>
        </a:p>
      </dgm:t>
    </dgm:pt>
    <dgm:pt modelId="{8E832A41-924F-440D-B0AC-29129C659050}" type="sibTrans" cxnId="{3B19D8D7-541E-4658-8A7A-A09396205FDB}">
      <dgm:prSet/>
      <dgm:spPr/>
      <dgm:t>
        <a:bodyPr/>
        <a:lstStyle/>
        <a:p>
          <a:endParaRPr lang="ru-RU"/>
        </a:p>
      </dgm:t>
    </dgm:pt>
    <dgm:pt modelId="{D805C5A8-DB0A-4D75-812F-6B0C076AB387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b="1" dirty="0" smtClean="0"/>
            <a:t>Приоритеты успехов</a:t>
          </a:r>
          <a:endParaRPr lang="ru-RU" b="1" dirty="0"/>
        </a:p>
      </dgm:t>
    </dgm:pt>
    <dgm:pt modelId="{C004B201-25C4-42AC-A3B4-96B3EB491C9D}" type="parTrans" cxnId="{D0CB4FC8-10C4-4E8E-A376-CC82C1D5491C}">
      <dgm:prSet/>
      <dgm:spPr/>
      <dgm:t>
        <a:bodyPr/>
        <a:lstStyle/>
        <a:p>
          <a:endParaRPr lang="ru-RU"/>
        </a:p>
      </dgm:t>
    </dgm:pt>
    <dgm:pt modelId="{0ABB6A12-5F8A-4054-9E75-5AAB80BAB5D5}" type="sibTrans" cxnId="{D0CB4FC8-10C4-4E8E-A376-CC82C1D5491C}">
      <dgm:prSet/>
      <dgm:spPr/>
      <dgm:t>
        <a:bodyPr/>
        <a:lstStyle/>
        <a:p>
          <a:endParaRPr lang="ru-RU"/>
        </a:p>
      </dgm:t>
    </dgm:pt>
    <dgm:pt modelId="{C6AF3285-CCFC-449F-AA8A-20E798C98E19}" type="pres">
      <dgm:prSet presAssocID="{166AC1B2-1296-4A29-B4B2-F33274F8837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29285-7BE0-497F-9D9B-E8AB00BABD8B}" type="pres">
      <dgm:prSet presAssocID="{00F4920B-6C58-4FF2-83EF-6E7598E2412A}" presName="centerShape" presStyleLbl="node0" presStyleIdx="0" presStyleCnt="1" custFlipHor="1" custScaleX="48865" custScaleY="50173" custLinFactNeighborX="-92236" custLinFactNeighborY="-3033"/>
      <dgm:spPr/>
      <dgm:t>
        <a:bodyPr/>
        <a:lstStyle/>
        <a:p>
          <a:endParaRPr lang="ru-RU"/>
        </a:p>
      </dgm:t>
    </dgm:pt>
    <dgm:pt modelId="{AC75A58F-77F1-4920-84FC-21C7759FD2F5}" type="pres">
      <dgm:prSet presAssocID="{3E442980-F814-4D97-9FC6-E3492C4794DA}" presName="parTrans" presStyleLbl="sibTrans2D1" presStyleIdx="0" presStyleCnt="4" custLinFactNeighborX="-35845" custLinFactNeighborY="-46498"/>
      <dgm:spPr/>
      <dgm:t>
        <a:bodyPr/>
        <a:lstStyle/>
        <a:p>
          <a:endParaRPr lang="ru-RU"/>
        </a:p>
      </dgm:t>
    </dgm:pt>
    <dgm:pt modelId="{B37EA0D6-311C-40BD-BA54-03A1CC4F0600}" type="pres">
      <dgm:prSet presAssocID="{3E442980-F814-4D97-9FC6-E3492C4794D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25468220-BDD9-4066-90F8-82BFAA93C287}" type="pres">
      <dgm:prSet presAssocID="{F34F4A25-AAB0-42D6-9D13-DA5D5BFC216E}" presName="node" presStyleLbl="node1" presStyleIdx="0" presStyleCnt="4" custScaleX="262397" custRadScaleRad="129001" custRadScaleInc="-89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11237-331A-4347-89CA-FD65BBAD1F77}" type="pres">
      <dgm:prSet presAssocID="{D02551BA-0857-47DF-9D45-1B5E8261F24C}" presName="parTrans" presStyleLbl="sibTrans2D1" presStyleIdx="1" presStyleCnt="4" custScaleX="167377" custLinFactNeighborX="3318" custLinFactNeighborY="-19763"/>
      <dgm:spPr/>
      <dgm:t>
        <a:bodyPr/>
        <a:lstStyle/>
        <a:p>
          <a:endParaRPr lang="ru-RU"/>
        </a:p>
      </dgm:t>
    </dgm:pt>
    <dgm:pt modelId="{6F901374-0777-45B2-8E9F-251689454AA9}" type="pres">
      <dgm:prSet presAssocID="{D02551BA-0857-47DF-9D45-1B5E8261F24C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7474F8AD-5D44-4AB7-AB5A-1BA9254A09C4}" type="pres">
      <dgm:prSet presAssocID="{4D79C36E-C52E-4D7E-9139-CFDE3F7D82CE}" presName="node" presStyleLbl="node1" presStyleIdx="1" presStyleCnt="4" custScaleX="250623" custScaleY="123427" custRadScaleRad="125440" custRadScaleInc="-69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D7DB6-DFB2-49CA-85C8-C9DA687D1E6D}" type="pres">
      <dgm:prSet presAssocID="{4137F620-8866-4E0C-9820-62BB8B817127}" presName="parTrans" presStyleLbl="sibTrans2D1" presStyleIdx="2" presStyleCnt="4" custLinFactNeighborX="-3506" custLinFactNeighborY="45191"/>
      <dgm:spPr/>
      <dgm:t>
        <a:bodyPr/>
        <a:lstStyle/>
        <a:p>
          <a:endParaRPr lang="ru-RU"/>
        </a:p>
      </dgm:t>
    </dgm:pt>
    <dgm:pt modelId="{F726E4C4-6D87-4E61-9F6B-3AB8187F4842}" type="pres">
      <dgm:prSet presAssocID="{4137F620-8866-4E0C-9820-62BB8B81712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1819EA6-B943-4134-861C-8DD197222EDC}" type="pres">
      <dgm:prSet presAssocID="{3DD4C60B-1915-4876-BDA4-97953AC9946E}" presName="node" presStyleLbl="node1" presStyleIdx="2" presStyleCnt="4" custScaleX="283155" custScaleY="92570" custRadScaleRad="131710" custRadScaleInc="103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2C547-712F-46D0-8075-80F17B1FBE6F}" type="pres">
      <dgm:prSet presAssocID="{C004B201-25C4-42AC-A3B4-96B3EB491C9D}" presName="parTrans" presStyleLbl="sibTrans2D1" presStyleIdx="3" presStyleCnt="4" custLinFactNeighborX="-25587" custLinFactNeighborY="-3983"/>
      <dgm:spPr/>
      <dgm:t>
        <a:bodyPr/>
        <a:lstStyle/>
        <a:p>
          <a:endParaRPr lang="ru-RU"/>
        </a:p>
      </dgm:t>
    </dgm:pt>
    <dgm:pt modelId="{AA09F849-CA38-4B42-8DFF-E1183E7B1862}" type="pres">
      <dgm:prSet presAssocID="{C004B201-25C4-42AC-A3B4-96B3EB491C9D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FECC84C3-848B-4BD5-A603-36249C5C97D6}" type="pres">
      <dgm:prSet presAssocID="{D805C5A8-DB0A-4D75-812F-6B0C076AB387}" presName="node" presStyleLbl="node1" presStyleIdx="3" presStyleCnt="4" custScaleX="232034" custScaleY="112088" custRadScaleRad="116718" custRadScaleInc="-346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97AB2D-38FD-4D6D-942B-E19D3C8F5A73}" type="presOf" srcId="{3E442980-F814-4D97-9FC6-E3492C4794DA}" destId="{AC75A58F-77F1-4920-84FC-21C7759FD2F5}" srcOrd="0" destOrd="0" presId="urn:microsoft.com/office/officeart/2005/8/layout/radial5"/>
    <dgm:cxn modelId="{97C330B6-AAE1-40F6-ABD7-E17E851C2093}" type="presOf" srcId="{D805C5A8-DB0A-4D75-812F-6B0C076AB387}" destId="{FECC84C3-848B-4BD5-A603-36249C5C97D6}" srcOrd="0" destOrd="0" presId="urn:microsoft.com/office/officeart/2005/8/layout/radial5"/>
    <dgm:cxn modelId="{5658A1BF-629B-4E66-900C-84431CEEBB4E}" srcId="{00F4920B-6C58-4FF2-83EF-6E7598E2412A}" destId="{4D79C36E-C52E-4D7E-9139-CFDE3F7D82CE}" srcOrd="1" destOrd="0" parTransId="{D02551BA-0857-47DF-9D45-1B5E8261F24C}" sibTransId="{1D970C59-E833-4A03-913C-86DA81180CA6}"/>
    <dgm:cxn modelId="{D0CB4FC8-10C4-4E8E-A376-CC82C1D5491C}" srcId="{00F4920B-6C58-4FF2-83EF-6E7598E2412A}" destId="{D805C5A8-DB0A-4D75-812F-6B0C076AB387}" srcOrd="3" destOrd="0" parTransId="{C004B201-25C4-42AC-A3B4-96B3EB491C9D}" sibTransId="{0ABB6A12-5F8A-4054-9E75-5AAB80BAB5D5}"/>
    <dgm:cxn modelId="{6ACD358F-DA84-4765-946D-50EB341005D8}" type="presOf" srcId="{D02551BA-0857-47DF-9D45-1B5E8261F24C}" destId="{F4011237-331A-4347-89CA-FD65BBAD1F77}" srcOrd="0" destOrd="0" presId="urn:microsoft.com/office/officeart/2005/8/layout/radial5"/>
    <dgm:cxn modelId="{3B19D8D7-541E-4658-8A7A-A09396205FDB}" srcId="{00F4920B-6C58-4FF2-83EF-6E7598E2412A}" destId="{3DD4C60B-1915-4876-BDA4-97953AC9946E}" srcOrd="2" destOrd="0" parTransId="{4137F620-8866-4E0C-9820-62BB8B817127}" sibTransId="{8E832A41-924F-440D-B0AC-29129C659050}"/>
    <dgm:cxn modelId="{3F609532-9AE7-4BD7-8FB3-13549C155C84}" type="presOf" srcId="{00F4920B-6C58-4FF2-83EF-6E7598E2412A}" destId="{FF829285-7BE0-497F-9D9B-E8AB00BABD8B}" srcOrd="0" destOrd="0" presId="urn:microsoft.com/office/officeart/2005/8/layout/radial5"/>
    <dgm:cxn modelId="{6BA32BB5-C9E1-4363-97F0-5B5A57E5254D}" type="presOf" srcId="{F34F4A25-AAB0-42D6-9D13-DA5D5BFC216E}" destId="{25468220-BDD9-4066-90F8-82BFAA93C287}" srcOrd="0" destOrd="0" presId="urn:microsoft.com/office/officeart/2005/8/layout/radial5"/>
    <dgm:cxn modelId="{FB37664D-1EAD-4EC8-8051-10258CEAA333}" type="presOf" srcId="{C004B201-25C4-42AC-A3B4-96B3EB491C9D}" destId="{4AE2C547-712F-46D0-8075-80F17B1FBE6F}" srcOrd="0" destOrd="0" presId="urn:microsoft.com/office/officeart/2005/8/layout/radial5"/>
    <dgm:cxn modelId="{244DA2C4-3C24-434F-A6C9-3204E68A0285}" srcId="{166AC1B2-1296-4A29-B4B2-F33274F8837F}" destId="{00F4920B-6C58-4FF2-83EF-6E7598E2412A}" srcOrd="0" destOrd="0" parTransId="{18A29093-2EE7-4358-9DE4-4EDAD8D00920}" sibTransId="{383A0569-8A30-4E44-9C34-3D85BE86EC95}"/>
    <dgm:cxn modelId="{2101CA00-944A-4902-A95B-B92E14AAD2C6}" type="presOf" srcId="{D02551BA-0857-47DF-9D45-1B5E8261F24C}" destId="{6F901374-0777-45B2-8E9F-251689454AA9}" srcOrd="1" destOrd="0" presId="urn:microsoft.com/office/officeart/2005/8/layout/radial5"/>
    <dgm:cxn modelId="{0AA7DEB6-E071-42CA-B7E4-49407A2E8F8A}" type="presOf" srcId="{166AC1B2-1296-4A29-B4B2-F33274F8837F}" destId="{C6AF3285-CCFC-449F-AA8A-20E798C98E19}" srcOrd="0" destOrd="0" presId="urn:microsoft.com/office/officeart/2005/8/layout/radial5"/>
    <dgm:cxn modelId="{35203785-FBF6-4942-8C79-B13119CDBD81}" type="presOf" srcId="{3DD4C60B-1915-4876-BDA4-97953AC9946E}" destId="{61819EA6-B943-4134-861C-8DD197222EDC}" srcOrd="0" destOrd="0" presId="urn:microsoft.com/office/officeart/2005/8/layout/radial5"/>
    <dgm:cxn modelId="{BF6DDCE3-1E70-4833-82E9-1A7FEAF986A8}" type="presOf" srcId="{4137F620-8866-4E0C-9820-62BB8B817127}" destId="{F726E4C4-6D87-4E61-9F6B-3AB8187F4842}" srcOrd="1" destOrd="0" presId="urn:microsoft.com/office/officeart/2005/8/layout/radial5"/>
    <dgm:cxn modelId="{198AEE49-61FD-453E-AE01-A25384779668}" srcId="{00F4920B-6C58-4FF2-83EF-6E7598E2412A}" destId="{F34F4A25-AAB0-42D6-9D13-DA5D5BFC216E}" srcOrd="0" destOrd="0" parTransId="{3E442980-F814-4D97-9FC6-E3492C4794DA}" sibTransId="{5DD4F95B-3878-4684-9529-265F41AB4293}"/>
    <dgm:cxn modelId="{4F629CC8-F279-4D5A-9A0E-26166502EF13}" type="presOf" srcId="{C004B201-25C4-42AC-A3B4-96B3EB491C9D}" destId="{AA09F849-CA38-4B42-8DFF-E1183E7B1862}" srcOrd="1" destOrd="0" presId="urn:microsoft.com/office/officeart/2005/8/layout/radial5"/>
    <dgm:cxn modelId="{6554F762-52CA-4797-BC4E-55B49AEC1C30}" type="presOf" srcId="{4D79C36E-C52E-4D7E-9139-CFDE3F7D82CE}" destId="{7474F8AD-5D44-4AB7-AB5A-1BA9254A09C4}" srcOrd="0" destOrd="0" presId="urn:microsoft.com/office/officeart/2005/8/layout/radial5"/>
    <dgm:cxn modelId="{963C2F94-2D7E-4FE1-B264-572D56EC70DC}" type="presOf" srcId="{3E442980-F814-4D97-9FC6-E3492C4794DA}" destId="{B37EA0D6-311C-40BD-BA54-03A1CC4F0600}" srcOrd="1" destOrd="0" presId="urn:microsoft.com/office/officeart/2005/8/layout/radial5"/>
    <dgm:cxn modelId="{B976B650-5F59-4323-A199-24DD43104651}" type="presOf" srcId="{4137F620-8866-4E0C-9820-62BB8B817127}" destId="{154D7DB6-DFB2-49CA-85C8-C9DA687D1E6D}" srcOrd="0" destOrd="0" presId="urn:microsoft.com/office/officeart/2005/8/layout/radial5"/>
    <dgm:cxn modelId="{777CD8CA-716F-4955-AAFA-5BE0197A92CF}" type="presParOf" srcId="{C6AF3285-CCFC-449F-AA8A-20E798C98E19}" destId="{FF829285-7BE0-497F-9D9B-E8AB00BABD8B}" srcOrd="0" destOrd="0" presId="urn:microsoft.com/office/officeart/2005/8/layout/radial5"/>
    <dgm:cxn modelId="{541ECDB2-B9DD-45C1-9E92-326BA94A17AA}" type="presParOf" srcId="{C6AF3285-CCFC-449F-AA8A-20E798C98E19}" destId="{AC75A58F-77F1-4920-84FC-21C7759FD2F5}" srcOrd="1" destOrd="0" presId="urn:microsoft.com/office/officeart/2005/8/layout/radial5"/>
    <dgm:cxn modelId="{E86F65DA-2FBE-47F4-BC76-F5652EEF8BBE}" type="presParOf" srcId="{AC75A58F-77F1-4920-84FC-21C7759FD2F5}" destId="{B37EA0D6-311C-40BD-BA54-03A1CC4F0600}" srcOrd="0" destOrd="0" presId="urn:microsoft.com/office/officeart/2005/8/layout/radial5"/>
    <dgm:cxn modelId="{F74917A7-D896-4D8B-8A9F-120130298B76}" type="presParOf" srcId="{C6AF3285-CCFC-449F-AA8A-20E798C98E19}" destId="{25468220-BDD9-4066-90F8-82BFAA93C287}" srcOrd="2" destOrd="0" presId="urn:microsoft.com/office/officeart/2005/8/layout/radial5"/>
    <dgm:cxn modelId="{A24F6FA6-04C7-4286-B1DE-D4BF80898ABA}" type="presParOf" srcId="{C6AF3285-CCFC-449F-AA8A-20E798C98E19}" destId="{F4011237-331A-4347-89CA-FD65BBAD1F77}" srcOrd="3" destOrd="0" presId="urn:microsoft.com/office/officeart/2005/8/layout/radial5"/>
    <dgm:cxn modelId="{08C32D4C-3EFD-4BF7-ACAE-B533B842F34D}" type="presParOf" srcId="{F4011237-331A-4347-89CA-FD65BBAD1F77}" destId="{6F901374-0777-45B2-8E9F-251689454AA9}" srcOrd="0" destOrd="0" presId="urn:microsoft.com/office/officeart/2005/8/layout/radial5"/>
    <dgm:cxn modelId="{B1FFDFC2-05CF-4807-AD88-822BDF711BE6}" type="presParOf" srcId="{C6AF3285-CCFC-449F-AA8A-20E798C98E19}" destId="{7474F8AD-5D44-4AB7-AB5A-1BA9254A09C4}" srcOrd="4" destOrd="0" presId="urn:microsoft.com/office/officeart/2005/8/layout/radial5"/>
    <dgm:cxn modelId="{A1DF05CC-6E8E-4043-9B90-E1F0A2506986}" type="presParOf" srcId="{C6AF3285-CCFC-449F-AA8A-20E798C98E19}" destId="{154D7DB6-DFB2-49CA-85C8-C9DA687D1E6D}" srcOrd="5" destOrd="0" presId="urn:microsoft.com/office/officeart/2005/8/layout/radial5"/>
    <dgm:cxn modelId="{513F633B-06AE-406A-A35A-4B15FDDD5FEE}" type="presParOf" srcId="{154D7DB6-DFB2-49CA-85C8-C9DA687D1E6D}" destId="{F726E4C4-6D87-4E61-9F6B-3AB8187F4842}" srcOrd="0" destOrd="0" presId="urn:microsoft.com/office/officeart/2005/8/layout/radial5"/>
    <dgm:cxn modelId="{1084E44F-98C7-4D83-B555-DB219471A1F7}" type="presParOf" srcId="{C6AF3285-CCFC-449F-AA8A-20E798C98E19}" destId="{61819EA6-B943-4134-861C-8DD197222EDC}" srcOrd="6" destOrd="0" presId="urn:microsoft.com/office/officeart/2005/8/layout/radial5"/>
    <dgm:cxn modelId="{CBDBEAB2-C81C-4E11-8F99-BED167BC4E6E}" type="presParOf" srcId="{C6AF3285-CCFC-449F-AA8A-20E798C98E19}" destId="{4AE2C547-712F-46D0-8075-80F17B1FBE6F}" srcOrd="7" destOrd="0" presId="urn:microsoft.com/office/officeart/2005/8/layout/radial5"/>
    <dgm:cxn modelId="{AAB37ED9-6874-4A58-B7E8-DF6461866C6E}" type="presParOf" srcId="{4AE2C547-712F-46D0-8075-80F17B1FBE6F}" destId="{AA09F849-CA38-4B42-8DFF-E1183E7B1862}" srcOrd="0" destOrd="0" presId="urn:microsoft.com/office/officeart/2005/8/layout/radial5"/>
    <dgm:cxn modelId="{F9270BCB-80A1-4AEA-AFEA-539AAE874EE7}" type="presParOf" srcId="{C6AF3285-CCFC-449F-AA8A-20E798C98E19}" destId="{FECC84C3-848B-4BD5-A603-36249C5C97D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66AC1B2-1296-4A29-B4B2-F33274F8837F}" type="doc">
      <dgm:prSet loTypeId="urn:microsoft.com/office/officeart/2005/8/layout/radial5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0F4920B-6C58-4FF2-83EF-6E7598E2412A}">
      <dgm:prSet phldrT="[Текст]"/>
      <dgm:spPr/>
      <dgm:t>
        <a:bodyPr/>
        <a:lstStyle/>
        <a:p>
          <a:endParaRPr lang="ru-RU" b="1" dirty="0">
            <a:effectLst/>
          </a:endParaRPr>
        </a:p>
      </dgm:t>
    </dgm:pt>
    <dgm:pt modelId="{18A29093-2EE7-4358-9DE4-4EDAD8D00920}" type="parTrans" cxnId="{244DA2C4-3C24-434F-A6C9-3204E68A0285}">
      <dgm:prSet/>
      <dgm:spPr/>
      <dgm:t>
        <a:bodyPr/>
        <a:lstStyle/>
        <a:p>
          <a:endParaRPr lang="ru-RU"/>
        </a:p>
      </dgm:t>
    </dgm:pt>
    <dgm:pt modelId="{383A0569-8A30-4E44-9C34-3D85BE86EC95}" type="sibTrans" cxnId="{244DA2C4-3C24-434F-A6C9-3204E68A0285}">
      <dgm:prSet/>
      <dgm:spPr/>
      <dgm:t>
        <a:bodyPr/>
        <a:lstStyle/>
        <a:p>
          <a:endParaRPr lang="ru-RU"/>
        </a:p>
      </dgm:t>
    </dgm:pt>
    <dgm:pt modelId="{F34F4A25-AAB0-42D6-9D13-DA5D5BFC216E}">
      <dgm:prSet phldrT="[Текст]" custT="1"/>
      <dgm:spPr/>
      <dgm:t>
        <a:bodyPr/>
        <a:lstStyle/>
        <a:p>
          <a:endParaRPr lang="ru-RU" sz="2400" b="1" dirty="0" smtClean="0"/>
        </a:p>
        <a:p>
          <a:r>
            <a:rPr lang="ru-RU" sz="2400" b="1" dirty="0" smtClean="0"/>
            <a:t>Оценивание для дальнейшего  обучения</a:t>
          </a:r>
        </a:p>
        <a:p>
          <a:endParaRPr lang="ru-RU" sz="1800" b="1" dirty="0"/>
        </a:p>
      </dgm:t>
    </dgm:pt>
    <dgm:pt modelId="{3E442980-F814-4D97-9FC6-E3492C4794DA}" type="parTrans" cxnId="{198AEE49-61FD-453E-AE01-A25384779668}">
      <dgm:prSet/>
      <dgm:spPr/>
      <dgm:t>
        <a:bodyPr/>
        <a:lstStyle/>
        <a:p>
          <a:endParaRPr lang="ru-RU"/>
        </a:p>
      </dgm:t>
    </dgm:pt>
    <dgm:pt modelId="{5DD4F95B-3878-4684-9529-265F41AB4293}" type="sibTrans" cxnId="{198AEE49-61FD-453E-AE01-A25384779668}">
      <dgm:prSet/>
      <dgm:spPr/>
      <dgm:t>
        <a:bodyPr/>
        <a:lstStyle/>
        <a:p>
          <a:endParaRPr lang="ru-RU"/>
        </a:p>
      </dgm:t>
    </dgm:pt>
    <dgm:pt modelId="{4D79C36E-C52E-4D7E-9139-CFDE3F7D82CE}">
      <dgm:prSet phldrT="[Текст]"/>
      <dgm:spPr/>
      <dgm:t>
        <a:bodyPr/>
        <a:lstStyle/>
        <a:p>
          <a:r>
            <a:rPr lang="ru-RU" b="1" dirty="0" smtClean="0"/>
            <a:t>Анализ тенденций</a:t>
          </a:r>
          <a:endParaRPr lang="ru-RU" b="1" dirty="0"/>
        </a:p>
      </dgm:t>
    </dgm:pt>
    <dgm:pt modelId="{D02551BA-0857-47DF-9D45-1B5E8261F24C}" type="parTrans" cxnId="{5658A1BF-629B-4E66-900C-84431CEEBB4E}">
      <dgm:prSet/>
      <dgm:spPr/>
      <dgm:t>
        <a:bodyPr/>
        <a:lstStyle/>
        <a:p>
          <a:endParaRPr lang="ru-RU"/>
        </a:p>
      </dgm:t>
    </dgm:pt>
    <dgm:pt modelId="{1D970C59-E833-4A03-913C-86DA81180CA6}" type="sibTrans" cxnId="{5658A1BF-629B-4E66-900C-84431CEEBB4E}">
      <dgm:prSet/>
      <dgm:spPr/>
      <dgm:t>
        <a:bodyPr/>
        <a:lstStyle/>
        <a:p>
          <a:endParaRPr lang="ru-RU"/>
        </a:p>
      </dgm:t>
    </dgm:pt>
    <dgm:pt modelId="{3DD4C60B-1915-4876-BDA4-97953AC9946E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400" b="1" baseline="0" dirty="0" smtClean="0"/>
            <a:t>Профессиональная стратификация</a:t>
          </a:r>
        </a:p>
      </dgm:t>
    </dgm:pt>
    <dgm:pt modelId="{4137F620-8866-4E0C-9820-62BB8B817127}" type="parTrans" cxnId="{3B19D8D7-541E-4658-8A7A-A09396205FDB}">
      <dgm:prSet/>
      <dgm:spPr/>
      <dgm:t>
        <a:bodyPr/>
        <a:lstStyle/>
        <a:p>
          <a:endParaRPr lang="ru-RU"/>
        </a:p>
      </dgm:t>
    </dgm:pt>
    <dgm:pt modelId="{8E832A41-924F-440D-B0AC-29129C659050}" type="sibTrans" cxnId="{3B19D8D7-541E-4658-8A7A-A09396205FDB}">
      <dgm:prSet/>
      <dgm:spPr/>
      <dgm:t>
        <a:bodyPr/>
        <a:lstStyle/>
        <a:p>
          <a:endParaRPr lang="ru-RU"/>
        </a:p>
      </dgm:t>
    </dgm:pt>
    <dgm:pt modelId="{D805C5A8-DB0A-4D75-812F-6B0C076AB387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b="1" dirty="0" smtClean="0"/>
            <a:t>Приоритеты (области) успехов</a:t>
          </a:r>
          <a:endParaRPr lang="ru-RU" b="1" dirty="0"/>
        </a:p>
      </dgm:t>
    </dgm:pt>
    <dgm:pt modelId="{C004B201-25C4-42AC-A3B4-96B3EB491C9D}" type="parTrans" cxnId="{D0CB4FC8-10C4-4E8E-A376-CC82C1D5491C}">
      <dgm:prSet/>
      <dgm:spPr/>
      <dgm:t>
        <a:bodyPr/>
        <a:lstStyle/>
        <a:p>
          <a:endParaRPr lang="ru-RU"/>
        </a:p>
      </dgm:t>
    </dgm:pt>
    <dgm:pt modelId="{0ABB6A12-5F8A-4054-9E75-5AAB80BAB5D5}" type="sibTrans" cxnId="{D0CB4FC8-10C4-4E8E-A376-CC82C1D5491C}">
      <dgm:prSet/>
      <dgm:spPr/>
      <dgm:t>
        <a:bodyPr/>
        <a:lstStyle/>
        <a:p>
          <a:endParaRPr lang="ru-RU"/>
        </a:p>
      </dgm:t>
    </dgm:pt>
    <dgm:pt modelId="{C6AF3285-CCFC-449F-AA8A-20E798C98E19}" type="pres">
      <dgm:prSet presAssocID="{166AC1B2-1296-4A29-B4B2-F33274F8837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29285-7BE0-497F-9D9B-E8AB00BABD8B}" type="pres">
      <dgm:prSet presAssocID="{00F4920B-6C58-4FF2-83EF-6E7598E2412A}" presName="centerShape" presStyleLbl="node0" presStyleIdx="0" presStyleCnt="1" custFlipHor="1" custScaleX="48865" custScaleY="50173" custLinFactNeighborX="-52889" custLinFactNeighborY="-3046"/>
      <dgm:spPr/>
      <dgm:t>
        <a:bodyPr/>
        <a:lstStyle/>
        <a:p>
          <a:endParaRPr lang="ru-RU"/>
        </a:p>
      </dgm:t>
    </dgm:pt>
    <dgm:pt modelId="{AC75A58F-77F1-4920-84FC-21C7759FD2F5}" type="pres">
      <dgm:prSet presAssocID="{3E442980-F814-4D97-9FC6-E3492C4794DA}" presName="parTrans" presStyleLbl="sibTrans2D1" presStyleIdx="0" presStyleCnt="4" custLinFactNeighborX="-35845" custLinFactNeighborY="-46498"/>
      <dgm:spPr/>
      <dgm:t>
        <a:bodyPr/>
        <a:lstStyle/>
        <a:p>
          <a:endParaRPr lang="ru-RU"/>
        </a:p>
      </dgm:t>
    </dgm:pt>
    <dgm:pt modelId="{B37EA0D6-311C-40BD-BA54-03A1CC4F0600}" type="pres">
      <dgm:prSet presAssocID="{3E442980-F814-4D97-9FC6-E3492C4794D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25468220-BDD9-4066-90F8-82BFAA93C287}" type="pres">
      <dgm:prSet presAssocID="{F34F4A25-AAB0-42D6-9D13-DA5D5BFC216E}" presName="node" presStyleLbl="node1" presStyleIdx="0" presStyleCnt="4" custScaleX="262397" custRadScaleRad="129001" custRadScaleInc="-89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11237-331A-4347-89CA-FD65BBAD1F77}" type="pres">
      <dgm:prSet presAssocID="{D02551BA-0857-47DF-9D45-1B5E8261F24C}" presName="parTrans" presStyleLbl="sibTrans2D1" presStyleIdx="1" presStyleCnt="4" custScaleX="167377" custLinFactNeighborX="3318" custLinFactNeighborY="-19763"/>
      <dgm:spPr/>
      <dgm:t>
        <a:bodyPr/>
        <a:lstStyle/>
        <a:p>
          <a:endParaRPr lang="ru-RU"/>
        </a:p>
      </dgm:t>
    </dgm:pt>
    <dgm:pt modelId="{6F901374-0777-45B2-8E9F-251689454AA9}" type="pres">
      <dgm:prSet presAssocID="{D02551BA-0857-47DF-9D45-1B5E8261F24C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7474F8AD-5D44-4AB7-AB5A-1BA9254A09C4}" type="pres">
      <dgm:prSet presAssocID="{4D79C36E-C52E-4D7E-9139-CFDE3F7D82CE}" presName="node" presStyleLbl="node1" presStyleIdx="1" presStyleCnt="4" custScaleX="250623" custScaleY="123427" custRadScaleRad="125440" custRadScaleInc="-69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D7DB6-DFB2-49CA-85C8-C9DA687D1E6D}" type="pres">
      <dgm:prSet presAssocID="{4137F620-8866-4E0C-9820-62BB8B817127}" presName="parTrans" presStyleLbl="sibTrans2D1" presStyleIdx="2" presStyleCnt="4" custLinFactNeighborX="-3506" custLinFactNeighborY="45191"/>
      <dgm:spPr/>
      <dgm:t>
        <a:bodyPr/>
        <a:lstStyle/>
        <a:p>
          <a:endParaRPr lang="ru-RU"/>
        </a:p>
      </dgm:t>
    </dgm:pt>
    <dgm:pt modelId="{F726E4C4-6D87-4E61-9F6B-3AB8187F4842}" type="pres">
      <dgm:prSet presAssocID="{4137F620-8866-4E0C-9820-62BB8B81712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1819EA6-B943-4134-861C-8DD197222EDC}" type="pres">
      <dgm:prSet presAssocID="{3DD4C60B-1915-4876-BDA4-97953AC9946E}" presName="node" presStyleLbl="node1" presStyleIdx="2" presStyleCnt="4" custScaleX="283155" custScaleY="92570" custRadScaleRad="131710" custRadScaleInc="103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2C547-712F-46D0-8075-80F17B1FBE6F}" type="pres">
      <dgm:prSet presAssocID="{C004B201-25C4-42AC-A3B4-96B3EB491C9D}" presName="parTrans" presStyleLbl="sibTrans2D1" presStyleIdx="3" presStyleCnt="4" custLinFactNeighborX="-25587" custLinFactNeighborY="-3983"/>
      <dgm:spPr/>
      <dgm:t>
        <a:bodyPr/>
        <a:lstStyle/>
        <a:p>
          <a:endParaRPr lang="ru-RU"/>
        </a:p>
      </dgm:t>
    </dgm:pt>
    <dgm:pt modelId="{AA09F849-CA38-4B42-8DFF-E1183E7B1862}" type="pres">
      <dgm:prSet presAssocID="{C004B201-25C4-42AC-A3B4-96B3EB491C9D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FECC84C3-848B-4BD5-A603-36249C5C97D6}" type="pres">
      <dgm:prSet presAssocID="{D805C5A8-DB0A-4D75-812F-6B0C076AB387}" presName="node" presStyleLbl="node1" presStyleIdx="3" presStyleCnt="4" custScaleX="232034" custScaleY="112088" custRadScaleRad="116718" custRadScaleInc="-346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839B0D-1000-49F0-9A10-9C5D96F5F49D}" type="presOf" srcId="{3E442980-F814-4D97-9FC6-E3492C4794DA}" destId="{AC75A58F-77F1-4920-84FC-21C7759FD2F5}" srcOrd="0" destOrd="0" presId="urn:microsoft.com/office/officeart/2005/8/layout/radial5"/>
    <dgm:cxn modelId="{3426C233-8F69-4A63-A728-5031955331E0}" type="presOf" srcId="{4137F620-8866-4E0C-9820-62BB8B817127}" destId="{154D7DB6-DFB2-49CA-85C8-C9DA687D1E6D}" srcOrd="0" destOrd="0" presId="urn:microsoft.com/office/officeart/2005/8/layout/radial5"/>
    <dgm:cxn modelId="{5658A1BF-629B-4E66-900C-84431CEEBB4E}" srcId="{00F4920B-6C58-4FF2-83EF-6E7598E2412A}" destId="{4D79C36E-C52E-4D7E-9139-CFDE3F7D82CE}" srcOrd="1" destOrd="0" parTransId="{D02551BA-0857-47DF-9D45-1B5E8261F24C}" sibTransId="{1D970C59-E833-4A03-913C-86DA81180CA6}"/>
    <dgm:cxn modelId="{A19A824F-D3EF-4BB7-A647-4D4B4401F09A}" type="presOf" srcId="{C004B201-25C4-42AC-A3B4-96B3EB491C9D}" destId="{AA09F849-CA38-4B42-8DFF-E1183E7B1862}" srcOrd="1" destOrd="0" presId="urn:microsoft.com/office/officeart/2005/8/layout/radial5"/>
    <dgm:cxn modelId="{D0CB4FC8-10C4-4E8E-A376-CC82C1D5491C}" srcId="{00F4920B-6C58-4FF2-83EF-6E7598E2412A}" destId="{D805C5A8-DB0A-4D75-812F-6B0C076AB387}" srcOrd="3" destOrd="0" parTransId="{C004B201-25C4-42AC-A3B4-96B3EB491C9D}" sibTransId="{0ABB6A12-5F8A-4054-9E75-5AAB80BAB5D5}"/>
    <dgm:cxn modelId="{F24F86DA-253C-47E1-8673-37F565A64675}" type="presOf" srcId="{4D79C36E-C52E-4D7E-9139-CFDE3F7D82CE}" destId="{7474F8AD-5D44-4AB7-AB5A-1BA9254A09C4}" srcOrd="0" destOrd="0" presId="urn:microsoft.com/office/officeart/2005/8/layout/radial5"/>
    <dgm:cxn modelId="{F1004A6B-269C-4370-B15B-B87F30932033}" type="presOf" srcId="{D805C5A8-DB0A-4D75-812F-6B0C076AB387}" destId="{FECC84C3-848B-4BD5-A603-36249C5C97D6}" srcOrd="0" destOrd="0" presId="urn:microsoft.com/office/officeart/2005/8/layout/radial5"/>
    <dgm:cxn modelId="{EEF34281-9D40-4D4E-8D8C-9A87DE6B5639}" type="presOf" srcId="{F34F4A25-AAB0-42D6-9D13-DA5D5BFC216E}" destId="{25468220-BDD9-4066-90F8-82BFAA93C287}" srcOrd="0" destOrd="0" presId="urn:microsoft.com/office/officeart/2005/8/layout/radial5"/>
    <dgm:cxn modelId="{E204DC88-8CF2-45C0-8174-7DBCCE4D0B24}" type="presOf" srcId="{D02551BA-0857-47DF-9D45-1B5E8261F24C}" destId="{F4011237-331A-4347-89CA-FD65BBAD1F77}" srcOrd="0" destOrd="0" presId="urn:microsoft.com/office/officeart/2005/8/layout/radial5"/>
    <dgm:cxn modelId="{3B19D8D7-541E-4658-8A7A-A09396205FDB}" srcId="{00F4920B-6C58-4FF2-83EF-6E7598E2412A}" destId="{3DD4C60B-1915-4876-BDA4-97953AC9946E}" srcOrd="2" destOrd="0" parTransId="{4137F620-8866-4E0C-9820-62BB8B817127}" sibTransId="{8E832A41-924F-440D-B0AC-29129C659050}"/>
    <dgm:cxn modelId="{271230B2-8CA7-43E8-9DD0-B100ECE9C2F6}" type="presOf" srcId="{3E442980-F814-4D97-9FC6-E3492C4794DA}" destId="{B37EA0D6-311C-40BD-BA54-03A1CC4F0600}" srcOrd="1" destOrd="0" presId="urn:microsoft.com/office/officeart/2005/8/layout/radial5"/>
    <dgm:cxn modelId="{244DA2C4-3C24-434F-A6C9-3204E68A0285}" srcId="{166AC1B2-1296-4A29-B4B2-F33274F8837F}" destId="{00F4920B-6C58-4FF2-83EF-6E7598E2412A}" srcOrd="0" destOrd="0" parTransId="{18A29093-2EE7-4358-9DE4-4EDAD8D00920}" sibTransId="{383A0569-8A30-4E44-9C34-3D85BE86EC95}"/>
    <dgm:cxn modelId="{27E4D5C6-3C83-4F5A-BAEA-D6D31EFFAB01}" type="presOf" srcId="{C004B201-25C4-42AC-A3B4-96B3EB491C9D}" destId="{4AE2C547-712F-46D0-8075-80F17B1FBE6F}" srcOrd="0" destOrd="0" presId="urn:microsoft.com/office/officeart/2005/8/layout/radial5"/>
    <dgm:cxn modelId="{B7CF82ED-4C86-4D84-9162-0B18E0E69A33}" type="presOf" srcId="{4137F620-8866-4E0C-9820-62BB8B817127}" destId="{F726E4C4-6D87-4E61-9F6B-3AB8187F4842}" srcOrd="1" destOrd="0" presId="urn:microsoft.com/office/officeart/2005/8/layout/radial5"/>
    <dgm:cxn modelId="{7E783ED1-B0EC-4384-BFBD-8FC1904A7F5A}" type="presOf" srcId="{D02551BA-0857-47DF-9D45-1B5E8261F24C}" destId="{6F901374-0777-45B2-8E9F-251689454AA9}" srcOrd="1" destOrd="0" presId="urn:microsoft.com/office/officeart/2005/8/layout/radial5"/>
    <dgm:cxn modelId="{63A9334D-9E12-42CE-AAF3-F9278DC54950}" type="presOf" srcId="{3DD4C60B-1915-4876-BDA4-97953AC9946E}" destId="{61819EA6-B943-4134-861C-8DD197222EDC}" srcOrd="0" destOrd="0" presId="urn:microsoft.com/office/officeart/2005/8/layout/radial5"/>
    <dgm:cxn modelId="{AAEAFB65-5E5A-4662-8A9C-A2CBFF82C244}" type="presOf" srcId="{166AC1B2-1296-4A29-B4B2-F33274F8837F}" destId="{C6AF3285-CCFC-449F-AA8A-20E798C98E19}" srcOrd="0" destOrd="0" presId="urn:microsoft.com/office/officeart/2005/8/layout/radial5"/>
    <dgm:cxn modelId="{198AEE49-61FD-453E-AE01-A25384779668}" srcId="{00F4920B-6C58-4FF2-83EF-6E7598E2412A}" destId="{F34F4A25-AAB0-42D6-9D13-DA5D5BFC216E}" srcOrd="0" destOrd="0" parTransId="{3E442980-F814-4D97-9FC6-E3492C4794DA}" sibTransId="{5DD4F95B-3878-4684-9529-265F41AB4293}"/>
    <dgm:cxn modelId="{BF2F41B0-15B9-4F51-B504-167140CC683F}" type="presOf" srcId="{00F4920B-6C58-4FF2-83EF-6E7598E2412A}" destId="{FF829285-7BE0-497F-9D9B-E8AB00BABD8B}" srcOrd="0" destOrd="0" presId="urn:microsoft.com/office/officeart/2005/8/layout/radial5"/>
    <dgm:cxn modelId="{30BC09F9-9C50-4BBC-A8C3-BE1FAAEAC697}" type="presParOf" srcId="{C6AF3285-CCFC-449F-AA8A-20E798C98E19}" destId="{FF829285-7BE0-497F-9D9B-E8AB00BABD8B}" srcOrd="0" destOrd="0" presId="urn:microsoft.com/office/officeart/2005/8/layout/radial5"/>
    <dgm:cxn modelId="{5AD28B1D-0B00-45B6-B5DF-69F7DDAE4E10}" type="presParOf" srcId="{C6AF3285-CCFC-449F-AA8A-20E798C98E19}" destId="{AC75A58F-77F1-4920-84FC-21C7759FD2F5}" srcOrd="1" destOrd="0" presId="urn:microsoft.com/office/officeart/2005/8/layout/radial5"/>
    <dgm:cxn modelId="{1FFD5CDA-3F61-4325-BE8F-83D686F620E2}" type="presParOf" srcId="{AC75A58F-77F1-4920-84FC-21C7759FD2F5}" destId="{B37EA0D6-311C-40BD-BA54-03A1CC4F0600}" srcOrd="0" destOrd="0" presId="urn:microsoft.com/office/officeart/2005/8/layout/radial5"/>
    <dgm:cxn modelId="{65C36116-DA02-4E92-AD56-8F20580190AA}" type="presParOf" srcId="{C6AF3285-CCFC-449F-AA8A-20E798C98E19}" destId="{25468220-BDD9-4066-90F8-82BFAA93C287}" srcOrd="2" destOrd="0" presId="urn:microsoft.com/office/officeart/2005/8/layout/radial5"/>
    <dgm:cxn modelId="{A768D5EF-9D55-46CF-A098-85069BC09581}" type="presParOf" srcId="{C6AF3285-CCFC-449F-AA8A-20E798C98E19}" destId="{F4011237-331A-4347-89CA-FD65BBAD1F77}" srcOrd="3" destOrd="0" presId="urn:microsoft.com/office/officeart/2005/8/layout/radial5"/>
    <dgm:cxn modelId="{5925BDA2-64E2-4F90-9197-BD6DFC73F3BC}" type="presParOf" srcId="{F4011237-331A-4347-89CA-FD65BBAD1F77}" destId="{6F901374-0777-45B2-8E9F-251689454AA9}" srcOrd="0" destOrd="0" presId="urn:microsoft.com/office/officeart/2005/8/layout/radial5"/>
    <dgm:cxn modelId="{C485C381-CE42-4031-801B-52811F2DA238}" type="presParOf" srcId="{C6AF3285-CCFC-449F-AA8A-20E798C98E19}" destId="{7474F8AD-5D44-4AB7-AB5A-1BA9254A09C4}" srcOrd="4" destOrd="0" presId="urn:microsoft.com/office/officeart/2005/8/layout/radial5"/>
    <dgm:cxn modelId="{2E04071E-0142-4D2F-AEA1-567E8D5162B7}" type="presParOf" srcId="{C6AF3285-CCFC-449F-AA8A-20E798C98E19}" destId="{154D7DB6-DFB2-49CA-85C8-C9DA687D1E6D}" srcOrd="5" destOrd="0" presId="urn:microsoft.com/office/officeart/2005/8/layout/radial5"/>
    <dgm:cxn modelId="{28E8C800-3F7A-4517-B3AE-DDC975B31775}" type="presParOf" srcId="{154D7DB6-DFB2-49CA-85C8-C9DA687D1E6D}" destId="{F726E4C4-6D87-4E61-9F6B-3AB8187F4842}" srcOrd="0" destOrd="0" presId="urn:microsoft.com/office/officeart/2005/8/layout/radial5"/>
    <dgm:cxn modelId="{63E815E9-87BF-4559-B17A-5B8CF5A915D3}" type="presParOf" srcId="{C6AF3285-CCFC-449F-AA8A-20E798C98E19}" destId="{61819EA6-B943-4134-861C-8DD197222EDC}" srcOrd="6" destOrd="0" presId="urn:microsoft.com/office/officeart/2005/8/layout/radial5"/>
    <dgm:cxn modelId="{534E43BC-3531-4BF0-A88B-59EE5DAFDC9C}" type="presParOf" srcId="{C6AF3285-CCFC-449F-AA8A-20E798C98E19}" destId="{4AE2C547-712F-46D0-8075-80F17B1FBE6F}" srcOrd="7" destOrd="0" presId="urn:microsoft.com/office/officeart/2005/8/layout/radial5"/>
    <dgm:cxn modelId="{A2F684E6-EB91-433A-AB39-6E52B4D0720C}" type="presParOf" srcId="{4AE2C547-712F-46D0-8075-80F17B1FBE6F}" destId="{AA09F849-CA38-4B42-8DFF-E1183E7B1862}" srcOrd="0" destOrd="0" presId="urn:microsoft.com/office/officeart/2005/8/layout/radial5"/>
    <dgm:cxn modelId="{9555D7A9-F643-47F4-BF5D-46DA30C31A0D}" type="presParOf" srcId="{C6AF3285-CCFC-449F-AA8A-20E798C98E19}" destId="{FECC84C3-848B-4BD5-A603-36249C5C97D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6AC1B2-1296-4A29-B4B2-F33274F8837F}" type="doc">
      <dgm:prSet loTypeId="urn:microsoft.com/office/officeart/2005/8/layout/radial5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0F4920B-6C58-4FF2-83EF-6E7598E2412A}">
      <dgm:prSet phldrT="[Текст]"/>
      <dgm:spPr/>
      <dgm:t>
        <a:bodyPr/>
        <a:lstStyle/>
        <a:p>
          <a:r>
            <a:rPr lang="ru-RU" b="1" dirty="0" smtClean="0">
              <a:effectLst/>
            </a:rPr>
            <a:t>Портфолио</a:t>
          </a:r>
          <a:endParaRPr lang="ru-RU" b="1" dirty="0">
            <a:effectLst/>
          </a:endParaRPr>
        </a:p>
      </dgm:t>
    </dgm:pt>
    <dgm:pt modelId="{18A29093-2EE7-4358-9DE4-4EDAD8D00920}" type="parTrans" cxnId="{244DA2C4-3C24-434F-A6C9-3204E68A0285}">
      <dgm:prSet/>
      <dgm:spPr/>
      <dgm:t>
        <a:bodyPr/>
        <a:lstStyle/>
        <a:p>
          <a:endParaRPr lang="ru-RU"/>
        </a:p>
      </dgm:t>
    </dgm:pt>
    <dgm:pt modelId="{383A0569-8A30-4E44-9C34-3D85BE86EC95}" type="sibTrans" cxnId="{244DA2C4-3C24-434F-A6C9-3204E68A0285}">
      <dgm:prSet/>
      <dgm:spPr/>
      <dgm:t>
        <a:bodyPr/>
        <a:lstStyle/>
        <a:p>
          <a:endParaRPr lang="ru-RU"/>
        </a:p>
      </dgm:t>
    </dgm:pt>
    <dgm:pt modelId="{F34F4A25-AAB0-42D6-9D13-DA5D5BFC216E}">
      <dgm:prSet phldrT="[Текст]" custT="1"/>
      <dgm:spPr/>
      <dgm:t>
        <a:bodyPr/>
        <a:lstStyle/>
        <a:p>
          <a:r>
            <a:rPr lang="ru-RU" sz="2800" b="1" dirty="0" smtClean="0"/>
            <a:t>Сборник материалов изменяющий учебный процесс  </a:t>
          </a:r>
          <a:endParaRPr lang="ru-RU" sz="2800" b="1" dirty="0"/>
        </a:p>
      </dgm:t>
    </dgm:pt>
    <dgm:pt modelId="{3E442980-F814-4D97-9FC6-E3492C4794DA}" type="parTrans" cxnId="{198AEE49-61FD-453E-AE01-A25384779668}">
      <dgm:prSet/>
      <dgm:spPr/>
      <dgm:t>
        <a:bodyPr/>
        <a:lstStyle/>
        <a:p>
          <a:endParaRPr lang="ru-RU"/>
        </a:p>
      </dgm:t>
    </dgm:pt>
    <dgm:pt modelId="{5DD4F95B-3878-4684-9529-265F41AB4293}" type="sibTrans" cxnId="{198AEE49-61FD-453E-AE01-A25384779668}">
      <dgm:prSet/>
      <dgm:spPr/>
      <dgm:t>
        <a:bodyPr/>
        <a:lstStyle/>
        <a:p>
          <a:endParaRPr lang="ru-RU"/>
        </a:p>
      </dgm:t>
    </dgm:pt>
    <dgm:pt modelId="{4D79C36E-C52E-4D7E-9139-CFDE3F7D82CE}">
      <dgm:prSet phldrT="[Текст]" custT="1"/>
      <dgm:spPr/>
      <dgm:t>
        <a:bodyPr/>
        <a:lstStyle/>
        <a:p>
          <a:r>
            <a:rPr lang="ru-RU" sz="2400" b="1" dirty="0" smtClean="0"/>
            <a:t>ПОРТФОЛИО – РАБОТА - процесс обучения  построенный вокруг портфолио  </a:t>
          </a:r>
          <a:endParaRPr lang="ru-RU" sz="2400" b="1" dirty="0"/>
        </a:p>
      </dgm:t>
    </dgm:pt>
    <dgm:pt modelId="{D02551BA-0857-47DF-9D45-1B5E8261F24C}" type="parTrans" cxnId="{5658A1BF-629B-4E66-900C-84431CEEBB4E}">
      <dgm:prSet/>
      <dgm:spPr/>
      <dgm:t>
        <a:bodyPr/>
        <a:lstStyle/>
        <a:p>
          <a:endParaRPr lang="ru-RU"/>
        </a:p>
      </dgm:t>
    </dgm:pt>
    <dgm:pt modelId="{1D970C59-E833-4A03-913C-86DA81180CA6}" type="sibTrans" cxnId="{5658A1BF-629B-4E66-900C-84431CEEBB4E}">
      <dgm:prSet/>
      <dgm:spPr/>
      <dgm:t>
        <a:bodyPr/>
        <a:lstStyle/>
        <a:p>
          <a:endParaRPr lang="ru-RU"/>
        </a:p>
      </dgm:t>
    </dgm:pt>
    <dgm:pt modelId="{3DD4C60B-1915-4876-BDA4-97953AC9946E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400" b="1" baseline="0" dirty="0" smtClean="0"/>
            <a:t>Способ накопительной оценки и самооценки  достижений обучающихся  влияющий на САМООПРЕДЕЛЕНИЕ </a:t>
          </a:r>
        </a:p>
      </dgm:t>
    </dgm:pt>
    <dgm:pt modelId="{4137F620-8866-4E0C-9820-62BB8B817127}" type="parTrans" cxnId="{3B19D8D7-541E-4658-8A7A-A09396205FDB}">
      <dgm:prSet/>
      <dgm:spPr/>
      <dgm:t>
        <a:bodyPr/>
        <a:lstStyle/>
        <a:p>
          <a:endParaRPr lang="ru-RU"/>
        </a:p>
      </dgm:t>
    </dgm:pt>
    <dgm:pt modelId="{8E832A41-924F-440D-B0AC-29129C659050}" type="sibTrans" cxnId="{3B19D8D7-541E-4658-8A7A-A09396205FDB}">
      <dgm:prSet/>
      <dgm:spPr/>
      <dgm:t>
        <a:bodyPr/>
        <a:lstStyle/>
        <a:p>
          <a:endParaRPr lang="ru-RU"/>
        </a:p>
      </dgm:t>
    </dgm:pt>
    <dgm:pt modelId="{D805C5A8-DB0A-4D75-812F-6B0C076AB387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3200" b="1" dirty="0" smtClean="0"/>
            <a:t>Система обратной связи </a:t>
          </a:r>
          <a:r>
            <a:rPr lang="ru-RU" sz="3200" b="1" dirty="0" smtClean="0">
              <a:solidFill>
                <a:srgbClr val="66FF33"/>
              </a:solidFill>
            </a:rPr>
            <a:t>ученик – учитель - семья</a:t>
          </a:r>
          <a:endParaRPr lang="ru-RU" sz="3200" b="1" dirty="0">
            <a:solidFill>
              <a:srgbClr val="66FF33"/>
            </a:solidFill>
          </a:endParaRPr>
        </a:p>
      </dgm:t>
    </dgm:pt>
    <dgm:pt modelId="{C004B201-25C4-42AC-A3B4-96B3EB491C9D}" type="parTrans" cxnId="{D0CB4FC8-10C4-4E8E-A376-CC82C1D5491C}">
      <dgm:prSet/>
      <dgm:spPr/>
      <dgm:t>
        <a:bodyPr/>
        <a:lstStyle/>
        <a:p>
          <a:endParaRPr lang="ru-RU"/>
        </a:p>
      </dgm:t>
    </dgm:pt>
    <dgm:pt modelId="{0ABB6A12-5F8A-4054-9E75-5AAB80BAB5D5}" type="sibTrans" cxnId="{D0CB4FC8-10C4-4E8E-A376-CC82C1D5491C}">
      <dgm:prSet/>
      <dgm:spPr/>
      <dgm:t>
        <a:bodyPr/>
        <a:lstStyle/>
        <a:p>
          <a:endParaRPr lang="ru-RU"/>
        </a:p>
      </dgm:t>
    </dgm:pt>
    <dgm:pt modelId="{C6AF3285-CCFC-449F-AA8A-20E798C98E19}" type="pres">
      <dgm:prSet presAssocID="{166AC1B2-1296-4A29-B4B2-F33274F8837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29285-7BE0-497F-9D9B-E8AB00BABD8B}" type="pres">
      <dgm:prSet presAssocID="{00F4920B-6C58-4FF2-83EF-6E7598E2412A}" presName="centerShape" presStyleLbl="node0" presStyleIdx="0" presStyleCnt="1" custFlipHor="1" custScaleX="152347" custScaleY="92133" custLinFactNeighborX="-99204" custLinFactNeighborY="-2119"/>
      <dgm:spPr/>
      <dgm:t>
        <a:bodyPr/>
        <a:lstStyle/>
        <a:p>
          <a:endParaRPr lang="ru-RU"/>
        </a:p>
      </dgm:t>
    </dgm:pt>
    <dgm:pt modelId="{AC75A58F-77F1-4920-84FC-21C7759FD2F5}" type="pres">
      <dgm:prSet presAssocID="{3E442980-F814-4D97-9FC6-E3492C4794DA}" presName="parTrans" presStyleLbl="sibTrans2D1" presStyleIdx="0" presStyleCnt="4" custLinFactNeighborX="-49248" custLinFactNeighborY="725"/>
      <dgm:spPr/>
      <dgm:t>
        <a:bodyPr/>
        <a:lstStyle/>
        <a:p>
          <a:endParaRPr lang="ru-RU"/>
        </a:p>
      </dgm:t>
    </dgm:pt>
    <dgm:pt modelId="{B37EA0D6-311C-40BD-BA54-03A1CC4F0600}" type="pres">
      <dgm:prSet presAssocID="{3E442980-F814-4D97-9FC6-E3492C4794D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25468220-BDD9-4066-90F8-82BFAA93C287}" type="pres">
      <dgm:prSet presAssocID="{F34F4A25-AAB0-42D6-9D13-DA5D5BFC216E}" presName="node" presStyleLbl="node1" presStyleIdx="0" presStyleCnt="4" custScaleX="288018" custRadScaleRad="142047" custRadScaleInc="-102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11237-331A-4347-89CA-FD65BBAD1F77}" type="pres">
      <dgm:prSet presAssocID="{D02551BA-0857-47DF-9D45-1B5E8261F24C}" presName="parTrans" presStyleLbl="sibTrans2D1" presStyleIdx="1" presStyleCnt="4" custScaleX="167377" custLinFactNeighborX="3318" custLinFactNeighborY="-19763"/>
      <dgm:spPr/>
      <dgm:t>
        <a:bodyPr/>
        <a:lstStyle/>
        <a:p>
          <a:endParaRPr lang="ru-RU"/>
        </a:p>
      </dgm:t>
    </dgm:pt>
    <dgm:pt modelId="{6F901374-0777-45B2-8E9F-251689454AA9}" type="pres">
      <dgm:prSet presAssocID="{D02551BA-0857-47DF-9D45-1B5E8261F24C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7474F8AD-5D44-4AB7-AB5A-1BA9254A09C4}" type="pres">
      <dgm:prSet presAssocID="{4D79C36E-C52E-4D7E-9139-CFDE3F7D82CE}" presName="node" presStyleLbl="node1" presStyleIdx="1" presStyleCnt="4" custScaleX="242711" custScaleY="123427" custRadScaleRad="149488" custRadScaleInc="-75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D7DB6-DFB2-49CA-85C8-C9DA687D1E6D}" type="pres">
      <dgm:prSet presAssocID="{4137F620-8866-4E0C-9820-62BB8B817127}" presName="parTrans" presStyleLbl="sibTrans2D1" presStyleIdx="2" presStyleCnt="4" custLinFactNeighborX="-47016" custLinFactNeighborY="10649"/>
      <dgm:spPr/>
      <dgm:t>
        <a:bodyPr/>
        <a:lstStyle/>
        <a:p>
          <a:endParaRPr lang="ru-RU"/>
        </a:p>
      </dgm:t>
    </dgm:pt>
    <dgm:pt modelId="{F726E4C4-6D87-4E61-9F6B-3AB8187F4842}" type="pres">
      <dgm:prSet presAssocID="{4137F620-8866-4E0C-9820-62BB8B81712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1819EA6-B943-4134-861C-8DD197222EDC}" type="pres">
      <dgm:prSet presAssocID="{3DD4C60B-1915-4876-BDA4-97953AC9946E}" presName="node" presStyleLbl="node1" presStyleIdx="2" presStyleCnt="4" custScaleX="390444" custScaleY="109553" custRadScaleRad="95202" custRadScaleInc="53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2C547-712F-46D0-8075-80F17B1FBE6F}" type="pres">
      <dgm:prSet presAssocID="{C004B201-25C4-42AC-A3B4-96B3EB491C9D}" presName="parTrans" presStyleLbl="sibTrans2D1" presStyleIdx="3" presStyleCnt="4" custLinFactNeighborX="-25587" custLinFactNeighborY="-3983"/>
      <dgm:spPr/>
      <dgm:t>
        <a:bodyPr/>
        <a:lstStyle/>
        <a:p>
          <a:endParaRPr lang="ru-RU"/>
        </a:p>
      </dgm:t>
    </dgm:pt>
    <dgm:pt modelId="{AA09F849-CA38-4B42-8DFF-E1183E7B1862}" type="pres">
      <dgm:prSet presAssocID="{C004B201-25C4-42AC-A3B4-96B3EB491C9D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FECC84C3-848B-4BD5-A603-36249C5C97D6}" type="pres">
      <dgm:prSet presAssocID="{D805C5A8-DB0A-4D75-812F-6B0C076AB387}" presName="node" presStyleLbl="node1" presStyleIdx="3" presStyleCnt="4" custScaleX="293908" custScaleY="112088" custRadScaleRad="69700" custRadScaleInc="-383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175882-9A34-4B86-A354-CA69E6DFFBBD}" type="presOf" srcId="{3E442980-F814-4D97-9FC6-E3492C4794DA}" destId="{AC75A58F-77F1-4920-84FC-21C7759FD2F5}" srcOrd="0" destOrd="0" presId="urn:microsoft.com/office/officeart/2005/8/layout/radial5"/>
    <dgm:cxn modelId="{7A76E944-43C0-4F20-BB7A-491E64485114}" type="presOf" srcId="{166AC1B2-1296-4A29-B4B2-F33274F8837F}" destId="{C6AF3285-CCFC-449F-AA8A-20E798C98E19}" srcOrd="0" destOrd="0" presId="urn:microsoft.com/office/officeart/2005/8/layout/radial5"/>
    <dgm:cxn modelId="{5658A1BF-629B-4E66-900C-84431CEEBB4E}" srcId="{00F4920B-6C58-4FF2-83EF-6E7598E2412A}" destId="{4D79C36E-C52E-4D7E-9139-CFDE3F7D82CE}" srcOrd="1" destOrd="0" parTransId="{D02551BA-0857-47DF-9D45-1B5E8261F24C}" sibTransId="{1D970C59-E833-4A03-913C-86DA81180CA6}"/>
    <dgm:cxn modelId="{9AEA6575-2190-4B87-BF58-62BB54ECF27F}" type="presOf" srcId="{4D79C36E-C52E-4D7E-9139-CFDE3F7D82CE}" destId="{7474F8AD-5D44-4AB7-AB5A-1BA9254A09C4}" srcOrd="0" destOrd="0" presId="urn:microsoft.com/office/officeart/2005/8/layout/radial5"/>
    <dgm:cxn modelId="{D0CB4FC8-10C4-4E8E-A376-CC82C1D5491C}" srcId="{00F4920B-6C58-4FF2-83EF-6E7598E2412A}" destId="{D805C5A8-DB0A-4D75-812F-6B0C076AB387}" srcOrd="3" destOrd="0" parTransId="{C004B201-25C4-42AC-A3B4-96B3EB491C9D}" sibTransId="{0ABB6A12-5F8A-4054-9E75-5AAB80BAB5D5}"/>
    <dgm:cxn modelId="{D0EFF80A-0C4C-4EA8-86C2-9FEE4F24DAD4}" type="presOf" srcId="{00F4920B-6C58-4FF2-83EF-6E7598E2412A}" destId="{FF829285-7BE0-497F-9D9B-E8AB00BABD8B}" srcOrd="0" destOrd="0" presId="urn:microsoft.com/office/officeart/2005/8/layout/radial5"/>
    <dgm:cxn modelId="{EB9FA11C-BAC6-4501-AD01-78EF52540F6F}" type="presOf" srcId="{4137F620-8866-4E0C-9820-62BB8B817127}" destId="{154D7DB6-DFB2-49CA-85C8-C9DA687D1E6D}" srcOrd="0" destOrd="0" presId="urn:microsoft.com/office/officeart/2005/8/layout/radial5"/>
    <dgm:cxn modelId="{733D20EB-F547-4BD1-B18F-453D30677157}" type="presOf" srcId="{F34F4A25-AAB0-42D6-9D13-DA5D5BFC216E}" destId="{25468220-BDD9-4066-90F8-82BFAA93C287}" srcOrd="0" destOrd="0" presId="urn:microsoft.com/office/officeart/2005/8/layout/radial5"/>
    <dgm:cxn modelId="{3B19D8D7-541E-4658-8A7A-A09396205FDB}" srcId="{00F4920B-6C58-4FF2-83EF-6E7598E2412A}" destId="{3DD4C60B-1915-4876-BDA4-97953AC9946E}" srcOrd="2" destOrd="0" parTransId="{4137F620-8866-4E0C-9820-62BB8B817127}" sibTransId="{8E832A41-924F-440D-B0AC-29129C659050}"/>
    <dgm:cxn modelId="{59E78F01-BBE8-40EE-B18C-4528C0ECA3F6}" type="presOf" srcId="{4137F620-8866-4E0C-9820-62BB8B817127}" destId="{F726E4C4-6D87-4E61-9F6B-3AB8187F4842}" srcOrd="1" destOrd="0" presId="urn:microsoft.com/office/officeart/2005/8/layout/radial5"/>
    <dgm:cxn modelId="{244DA2C4-3C24-434F-A6C9-3204E68A0285}" srcId="{166AC1B2-1296-4A29-B4B2-F33274F8837F}" destId="{00F4920B-6C58-4FF2-83EF-6E7598E2412A}" srcOrd="0" destOrd="0" parTransId="{18A29093-2EE7-4358-9DE4-4EDAD8D00920}" sibTransId="{383A0569-8A30-4E44-9C34-3D85BE86EC95}"/>
    <dgm:cxn modelId="{91719CE0-EE35-4963-8AEA-B74C18DED44B}" type="presOf" srcId="{D02551BA-0857-47DF-9D45-1B5E8261F24C}" destId="{6F901374-0777-45B2-8E9F-251689454AA9}" srcOrd="1" destOrd="0" presId="urn:microsoft.com/office/officeart/2005/8/layout/radial5"/>
    <dgm:cxn modelId="{AB558A2D-5AD2-478B-B5DE-F6CAAD24118F}" type="presOf" srcId="{D805C5A8-DB0A-4D75-812F-6B0C076AB387}" destId="{FECC84C3-848B-4BD5-A603-36249C5C97D6}" srcOrd="0" destOrd="0" presId="urn:microsoft.com/office/officeart/2005/8/layout/radial5"/>
    <dgm:cxn modelId="{8ED5E5AC-FEF0-422F-BC3B-BE608DB1DAB9}" type="presOf" srcId="{3DD4C60B-1915-4876-BDA4-97953AC9946E}" destId="{61819EA6-B943-4134-861C-8DD197222EDC}" srcOrd="0" destOrd="0" presId="urn:microsoft.com/office/officeart/2005/8/layout/radial5"/>
    <dgm:cxn modelId="{9DDAB689-9A01-4EF6-8112-6F337A4B6AFF}" type="presOf" srcId="{C004B201-25C4-42AC-A3B4-96B3EB491C9D}" destId="{4AE2C547-712F-46D0-8075-80F17B1FBE6F}" srcOrd="0" destOrd="0" presId="urn:microsoft.com/office/officeart/2005/8/layout/radial5"/>
    <dgm:cxn modelId="{DDD051BB-4CAF-4D14-B0A8-7B9D50586945}" type="presOf" srcId="{D02551BA-0857-47DF-9D45-1B5E8261F24C}" destId="{F4011237-331A-4347-89CA-FD65BBAD1F77}" srcOrd="0" destOrd="0" presId="urn:microsoft.com/office/officeart/2005/8/layout/radial5"/>
    <dgm:cxn modelId="{198AEE49-61FD-453E-AE01-A25384779668}" srcId="{00F4920B-6C58-4FF2-83EF-6E7598E2412A}" destId="{F34F4A25-AAB0-42D6-9D13-DA5D5BFC216E}" srcOrd="0" destOrd="0" parTransId="{3E442980-F814-4D97-9FC6-E3492C4794DA}" sibTransId="{5DD4F95B-3878-4684-9529-265F41AB4293}"/>
    <dgm:cxn modelId="{EB824D08-7778-4906-B375-0BE22F3988F9}" type="presOf" srcId="{C004B201-25C4-42AC-A3B4-96B3EB491C9D}" destId="{AA09F849-CA38-4B42-8DFF-E1183E7B1862}" srcOrd="1" destOrd="0" presId="urn:microsoft.com/office/officeart/2005/8/layout/radial5"/>
    <dgm:cxn modelId="{EDDD660B-F493-496A-AAE6-42440C246FE6}" type="presOf" srcId="{3E442980-F814-4D97-9FC6-E3492C4794DA}" destId="{B37EA0D6-311C-40BD-BA54-03A1CC4F0600}" srcOrd="1" destOrd="0" presId="urn:microsoft.com/office/officeart/2005/8/layout/radial5"/>
    <dgm:cxn modelId="{F9604E2F-2CA9-4DC7-9FAA-B237B84D8DDF}" type="presParOf" srcId="{C6AF3285-CCFC-449F-AA8A-20E798C98E19}" destId="{FF829285-7BE0-497F-9D9B-E8AB00BABD8B}" srcOrd="0" destOrd="0" presId="urn:microsoft.com/office/officeart/2005/8/layout/radial5"/>
    <dgm:cxn modelId="{CFF4D722-3F3B-4CAA-9937-FA76FEF66A33}" type="presParOf" srcId="{C6AF3285-CCFC-449F-AA8A-20E798C98E19}" destId="{AC75A58F-77F1-4920-84FC-21C7759FD2F5}" srcOrd="1" destOrd="0" presId="urn:microsoft.com/office/officeart/2005/8/layout/radial5"/>
    <dgm:cxn modelId="{44679D4F-1369-4516-9952-359D1C12C006}" type="presParOf" srcId="{AC75A58F-77F1-4920-84FC-21C7759FD2F5}" destId="{B37EA0D6-311C-40BD-BA54-03A1CC4F0600}" srcOrd="0" destOrd="0" presId="urn:microsoft.com/office/officeart/2005/8/layout/radial5"/>
    <dgm:cxn modelId="{53F46622-71DE-4074-A30E-5EA98268FD51}" type="presParOf" srcId="{C6AF3285-CCFC-449F-AA8A-20E798C98E19}" destId="{25468220-BDD9-4066-90F8-82BFAA93C287}" srcOrd="2" destOrd="0" presId="urn:microsoft.com/office/officeart/2005/8/layout/radial5"/>
    <dgm:cxn modelId="{858028DB-85E5-4C9E-BC78-F3AA1854D9C1}" type="presParOf" srcId="{C6AF3285-CCFC-449F-AA8A-20E798C98E19}" destId="{F4011237-331A-4347-89CA-FD65BBAD1F77}" srcOrd="3" destOrd="0" presId="urn:microsoft.com/office/officeart/2005/8/layout/radial5"/>
    <dgm:cxn modelId="{F2955810-C3C2-481F-91D2-194751EA0C7A}" type="presParOf" srcId="{F4011237-331A-4347-89CA-FD65BBAD1F77}" destId="{6F901374-0777-45B2-8E9F-251689454AA9}" srcOrd="0" destOrd="0" presId="urn:microsoft.com/office/officeart/2005/8/layout/radial5"/>
    <dgm:cxn modelId="{1C9DC299-58AA-4FC9-A214-6D26322488CD}" type="presParOf" srcId="{C6AF3285-CCFC-449F-AA8A-20E798C98E19}" destId="{7474F8AD-5D44-4AB7-AB5A-1BA9254A09C4}" srcOrd="4" destOrd="0" presId="urn:microsoft.com/office/officeart/2005/8/layout/radial5"/>
    <dgm:cxn modelId="{399D1C21-8A07-4ABC-BC40-DC3F4A07AB51}" type="presParOf" srcId="{C6AF3285-CCFC-449F-AA8A-20E798C98E19}" destId="{154D7DB6-DFB2-49CA-85C8-C9DA687D1E6D}" srcOrd="5" destOrd="0" presId="urn:microsoft.com/office/officeart/2005/8/layout/radial5"/>
    <dgm:cxn modelId="{B8CC6A4D-07D3-416D-A495-9E397D17F6B6}" type="presParOf" srcId="{154D7DB6-DFB2-49CA-85C8-C9DA687D1E6D}" destId="{F726E4C4-6D87-4E61-9F6B-3AB8187F4842}" srcOrd="0" destOrd="0" presId="urn:microsoft.com/office/officeart/2005/8/layout/radial5"/>
    <dgm:cxn modelId="{9BEB5CE8-D4AE-4C5D-BD2F-4A40D43E48DB}" type="presParOf" srcId="{C6AF3285-CCFC-449F-AA8A-20E798C98E19}" destId="{61819EA6-B943-4134-861C-8DD197222EDC}" srcOrd="6" destOrd="0" presId="urn:microsoft.com/office/officeart/2005/8/layout/radial5"/>
    <dgm:cxn modelId="{AC9A9742-310F-4A63-B17F-AF53BA5BA37D}" type="presParOf" srcId="{C6AF3285-CCFC-449F-AA8A-20E798C98E19}" destId="{4AE2C547-712F-46D0-8075-80F17B1FBE6F}" srcOrd="7" destOrd="0" presId="urn:microsoft.com/office/officeart/2005/8/layout/radial5"/>
    <dgm:cxn modelId="{F85EE861-7FD7-4DC6-B846-38605D441BC7}" type="presParOf" srcId="{4AE2C547-712F-46D0-8075-80F17B1FBE6F}" destId="{AA09F849-CA38-4B42-8DFF-E1183E7B1862}" srcOrd="0" destOrd="0" presId="urn:microsoft.com/office/officeart/2005/8/layout/radial5"/>
    <dgm:cxn modelId="{CCCBC53F-9282-44B8-BE4F-525E18F1ACC2}" type="presParOf" srcId="{C6AF3285-CCFC-449F-AA8A-20E798C98E19}" destId="{FECC84C3-848B-4BD5-A603-36249C5C97D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59EE5F-AFF3-412A-885D-3EC7AE3164E4}" type="doc">
      <dgm:prSet loTypeId="urn:microsoft.com/office/officeart/2005/8/layout/vList4#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5A3E79A-EC6E-4FE9-A7B8-CF63E9B5E5B2}">
      <dgm:prSet phldrT="[Текст]"/>
      <dgm:spPr/>
      <dgm:t>
        <a:bodyPr/>
        <a:lstStyle/>
        <a:p>
          <a:r>
            <a:rPr lang="ru-RU" dirty="0" smtClean="0"/>
            <a:t>Оценка и самооценка предметных достижений обучающихся </a:t>
          </a:r>
          <a:endParaRPr lang="ru-RU" dirty="0"/>
        </a:p>
      </dgm:t>
    </dgm:pt>
    <dgm:pt modelId="{D40A2825-F755-4DB5-AF88-14E663A7FC69}" type="parTrans" cxnId="{AD917AAB-D3A6-4234-88D9-88EA02030CC0}">
      <dgm:prSet/>
      <dgm:spPr/>
      <dgm:t>
        <a:bodyPr/>
        <a:lstStyle/>
        <a:p>
          <a:endParaRPr lang="ru-RU"/>
        </a:p>
      </dgm:t>
    </dgm:pt>
    <dgm:pt modelId="{3FE09188-76DC-454B-948F-169172096A7B}" type="sibTrans" cxnId="{AD917AAB-D3A6-4234-88D9-88EA02030CC0}">
      <dgm:prSet/>
      <dgm:spPr/>
      <dgm:t>
        <a:bodyPr/>
        <a:lstStyle/>
        <a:p>
          <a:endParaRPr lang="ru-RU"/>
        </a:p>
      </dgm:t>
    </dgm:pt>
    <dgm:pt modelId="{3378BC22-CAC6-4E35-9930-1BEF7BD37AE8}">
      <dgm:prSet phldrT="[Текст]"/>
      <dgm:spPr/>
      <dgm:t>
        <a:bodyPr/>
        <a:lstStyle/>
        <a:p>
          <a:r>
            <a:rPr lang="ru-RU" dirty="0" smtClean="0"/>
            <a:t>Оценка и самооценка </a:t>
          </a:r>
          <a:r>
            <a:rPr lang="ru-RU" b="1" u="sng" dirty="0" smtClean="0"/>
            <a:t>прогресса </a:t>
          </a:r>
          <a:r>
            <a:rPr lang="ru-RU" dirty="0" smtClean="0"/>
            <a:t>в учебной и </a:t>
          </a:r>
          <a:r>
            <a:rPr lang="ru-RU" dirty="0" err="1" smtClean="0"/>
            <a:t>внеучебной</a:t>
          </a:r>
          <a:r>
            <a:rPr lang="ru-RU" dirty="0" smtClean="0"/>
            <a:t> деятельности</a:t>
          </a:r>
          <a:endParaRPr lang="ru-RU" dirty="0"/>
        </a:p>
      </dgm:t>
    </dgm:pt>
    <dgm:pt modelId="{4635DD53-2486-4507-8332-7A5FD0B5B6C9}" type="parTrans" cxnId="{43FDA2F3-4374-47B8-B274-ED90A2B5FA78}">
      <dgm:prSet/>
      <dgm:spPr/>
      <dgm:t>
        <a:bodyPr/>
        <a:lstStyle/>
        <a:p>
          <a:endParaRPr lang="ru-RU"/>
        </a:p>
      </dgm:t>
    </dgm:pt>
    <dgm:pt modelId="{AE2DB71D-E068-4A53-804C-891A47D43F6F}" type="sibTrans" cxnId="{43FDA2F3-4374-47B8-B274-ED90A2B5FA78}">
      <dgm:prSet/>
      <dgm:spPr/>
      <dgm:t>
        <a:bodyPr/>
        <a:lstStyle/>
        <a:p>
          <a:endParaRPr lang="ru-RU"/>
        </a:p>
      </dgm:t>
    </dgm:pt>
    <dgm:pt modelId="{5575CFAC-D2B5-4806-8251-F1A43545BE0E}">
      <dgm:prSet phldrT="[Текст]"/>
      <dgm:spPr/>
      <dgm:t>
        <a:bodyPr/>
        <a:lstStyle/>
        <a:p>
          <a:r>
            <a:rPr lang="ru-RU" dirty="0" smtClean="0"/>
            <a:t>Организация </a:t>
          </a:r>
          <a:r>
            <a:rPr lang="ru-RU" b="1" u="sng" dirty="0" smtClean="0"/>
            <a:t>систематической</a:t>
          </a:r>
          <a:r>
            <a:rPr lang="ru-RU" dirty="0" smtClean="0"/>
            <a:t> работы с портфолио - накопление  данных и материалов </a:t>
          </a:r>
          <a:endParaRPr lang="ru-RU" dirty="0"/>
        </a:p>
      </dgm:t>
    </dgm:pt>
    <dgm:pt modelId="{F8BA625A-922F-4DCD-BEC1-01AD58BA9BEF}" type="parTrans" cxnId="{665B7961-1B00-4203-90CA-9C5246F1E6DD}">
      <dgm:prSet/>
      <dgm:spPr/>
      <dgm:t>
        <a:bodyPr/>
        <a:lstStyle/>
        <a:p>
          <a:endParaRPr lang="ru-RU"/>
        </a:p>
      </dgm:t>
    </dgm:pt>
    <dgm:pt modelId="{BA5A840B-40E3-47F4-A4D3-97E78F3D0D64}" type="sibTrans" cxnId="{665B7961-1B00-4203-90CA-9C5246F1E6DD}">
      <dgm:prSet/>
      <dgm:spPr/>
      <dgm:t>
        <a:bodyPr/>
        <a:lstStyle/>
        <a:p>
          <a:endParaRPr lang="ru-RU"/>
        </a:p>
      </dgm:t>
    </dgm:pt>
    <dgm:pt modelId="{3782BFD7-158D-4C92-9673-D049EDDD58A9}">
      <dgm:prSet/>
      <dgm:spPr/>
      <dgm:t>
        <a:bodyPr/>
        <a:lstStyle/>
        <a:p>
          <a:r>
            <a:rPr lang="ru-RU" b="1" u="sng" dirty="0" smtClean="0"/>
            <a:t>Целенаправленное</a:t>
          </a:r>
          <a:r>
            <a:rPr lang="ru-RU" dirty="0" smtClean="0"/>
            <a:t> формирование </a:t>
          </a:r>
          <a:r>
            <a:rPr lang="ru-RU" dirty="0" err="1" smtClean="0"/>
            <a:t>метапредметных</a:t>
          </a:r>
          <a:r>
            <a:rPr lang="ru-RU" dirty="0" smtClean="0"/>
            <a:t> умений  и навыков</a:t>
          </a:r>
          <a:endParaRPr lang="ru-RU" dirty="0"/>
        </a:p>
      </dgm:t>
    </dgm:pt>
    <dgm:pt modelId="{2FE8949D-9853-40EB-815A-45AF339DCD81}" type="parTrans" cxnId="{3A76B654-0598-4604-9E37-479D97D9BFD9}">
      <dgm:prSet/>
      <dgm:spPr/>
      <dgm:t>
        <a:bodyPr/>
        <a:lstStyle/>
        <a:p>
          <a:endParaRPr lang="ru-RU"/>
        </a:p>
      </dgm:t>
    </dgm:pt>
    <dgm:pt modelId="{E29B7377-F8B6-4C3E-BA96-4484308BF211}" type="sibTrans" cxnId="{3A76B654-0598-4604-9E37-479D97D9BFD9}">
      <dgm:prSet/>
      <dgm:spPr/>
      <dgm:t>
        <a:bodyPr/>
        <a:lstStyle/>
        <a:p>
          <a:endParaRPr lang="ru-RU"/>
        </a:p>
      </dgm:t>
    </dgm:pt>
    <dgm:pt modelId="{D1E69D8A-9D68-404F-A5D8-1F643F2CD5A8}" type="pres">
      <dgm:prSet presAssocID="{6859EE5F-AFF3-412A-885D-3EC7AE3164E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FB2C7A-7129-4161-95D5-1395D47D0F7E}" type="pres">
      <dgm:prSet presAssocID="{45A3E79A-EC6E-4FE9-A7B8-CF63E9B5E5B2}" presName="comp" presStyleCnt="0"/>
      <dgm:spPr/>
      <dgm:t>
        <a:bodyPr/>
        <a:lstStyle/>
        <a:p>
          <a:endParaRPr lang="ru-RU"/>
        </a:p>
      </dgm:t>
    </dgm:pt>
    <dgm:pt modelId="{75805522-381E-438D-AE3E-6399B5A7497F}" type="pres">
      <dgm:prSet presAssocID="{45A3E79A-EC6E-4FE9-A7B8-CF63E9B5E5B2}" presName="box" presStyleLbl="node1" presStyleIdx="0" presStyleCnt="4" custLinFactNeighborX="-4040" custLinFactNeighborY="-62090"/>
      <dgm:spPr/>
      <dgm:t>
        <a:bodyPr/>
        <a:lstStyle/>
        <a:p>
          <a:endParaRPr lang="ru-RU"/>
        </a:p>
      </dgm:t>
    </dgm:pt>
    <dgm:pt modelId="{295C8471-010C-4822-B19F-BBB306CF0E42}" type="pres">
      <dgm:prSet presAssocID="{45A3E79A-EC6E-4FE9-A7B8-CF63E9B5E5B2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9900709-A058-4F65-BD17-B736368FFF4E}" type="pres">
      <dgm:prSet presAssocID="{45A3E79A-EC6E-4FE9-A7B8-CF63E9B5E5B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A127C-AA5E-4D78-A04B-2D8C22DD5F94}" type="pres">
      <dgm:prSet presAssocID="{3FE09188-76DC-454B-948F-169172096A7B}" presName="spacer" presStyleCnt="0"/>
      <dgm:spPr/>
      <dgm:t>
        <a:bodyPr/>
        <a:lstStyle/>
        <a:p>
          <a:endParaRPr lang="ru-RU"/>
        </a:p>
      </dgm:t>
    </dgm:pt>
    <dgm:pt modelId="{9AC9E0F7-D4DC-4203-9075-5E1FCB084978}" type="pres">
      <dgm:prSet presAssocID="{3378BC22-CAC6-4E35-9930-1BEF7BD37AE8}" presName="comp" presStyleCnt="0"/>
      <dgm:spPr/>
      <dgm:t>
        <a:bodyPr/>
        <a:lstStyle/>
        <a:p>
          <a:endParaRPr lang="ru-RU"/>
        </a:p>
      </dgm:t>
    </dgm:pt>
    <dgm:pt modelId="{D3FB2150-98FF-4C5C-BACC-49DF544CD063}" type="pres">
      <dgm:prSet presAssocID="{3378BC22-CAC6-4E35-9930-1BEF7BD37AE8}" presName="box" presStyleLbl="node1" presStyleIdx="1" presStyleCnt="4"/>
      <dgm:spPr/>
      <dgm:t>
        <a:bodyPr/>
        <a:lstStyle/>
        <a:p>
          <a:endParaRPr lang="ru-RU"/>
        </a:p>
      </dgm:t>
    </dgm:pt>
    <dgm:pt modelId="{AB1FA333-71F5-49B7-9D52-302FF7949601}" type="pres">
      <dgm:prSet presAssocID="{3378BC22-CAC6-4E35-9930-1BEF7BD37AE8}" presName="img" presStyleLbl="fgImgPlace1" presStyleIdx="1" presStyleCnt="4" custScaleY="11874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81440CE-EF5B-4ED6-91B6-EDB53BCA36E5}" type="pres">
      <dgm:prSet presAssocID="{3378BC22-CAC6-4E35-9930-1BEF7BD37AE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D200D-ADF0-43DD-85BE-7A740B066176}" type="pres">
      <dgm:prSet presAssocID="{AE2DB71D-E068-4A53-804C-891A47D43F6F}" presName="spacer" presStyleCnt="0"/>
      <dgm:spPr/>
      <dgm:t>
        <a:bodyPr/>
        <a:lstStyle/>
        <a:p>
          <a:endParaRPr lang="ru-RU"/>
        </a:p>
      </dgm:t>
    </dgm:pt>
    <dgm:pt modelId="{E7FF890A-FD1D-48A0-A205-B2D62430F5E5}" type="pres">
      <dgm:prSet presAssocID="{5575CFAC-D2B5-4806-8251-F1A43545BE0E}" presName="comp" presStyleCnt="0"/>
      <dgm:spPr/>
      <dgm:t>
        <a:bodyPr/>
        <a:lstStyle/>
        <a:p>
          <a:endParaRPr lang="ru-RU"/>
        </a:p>
      </dgm:t>
    </dgm:pt>
    <dgm:pt modelId="{6991FAC8-747B-45F7-A4E7-01615AAE6EE3}" type="pres">
      <dgm:prSet presAssocID="{5575CFAC-D2B5-4806-8251-F1A43545BE0E}" presName="box" presStyleLbl="node1" presStyleIdx="2" presStyleCnt="4"/>
      <dgm:spPr/>
      <dgm:t>
        <a:bodyPr/>
        <a:lstStyle/>
        <a:p>
          <a:endParaRPr lang="ru-RU"/>
        </a:p>
      </dgm:t>
    </dgm:pt>
    <dgm:pt modelId="{3DF059FB-BE40-40F7-AFB7-628B7DFC71B4}" type="pres">
      <dgm:prSet presAssocID="{5575CFAC-D2B5-4806-8251-F1A43545BE0E}" presName="img" presStyleLbl="fgImgPlace1" presStyleIdx="2" presStyleCnt="4" custLinFactNeighborX="-473" custLinFactNeighborY="-93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129931A-D67F-429E-A377-CC1919444965}" type="pres">
      <dgm:prSet presAssocID="{5575CFAC-D2B5-4806-8251-F1A43545BE0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00AAD-8C85-4F5B-B910-7A033B79CE1D}" type="pres">
      <dgm:prSet presAssocID="{BA5A840B-40E3-47F4-A4D3-97E78F3D0D64}" presName="spacer" presStyleCnt="0"/>
      <dgm:spPr/>
      <dgm:t>
        <a:bodyPr/>
        <a:lstStyle/>
        <a:p>
          <a:endParaRPr lang="ru-RU"/>
        </a:p>
      </dgm:t>
    </dgm:pt>
    <dgm:pt modelId="{B227A5B7-87B4-4B69-A60E-771BED3BBCB3}" type="pres">
      <dgm:prSet presAssocID="{3782BFD7-158D-4C92-9673-D049EDDD58A9}" presName="comp" presStyleCnt="0"/>
      <dgm:spPr/>
      <dgm:t>
        <a:bodyPr/>
        <a:lstStyle/>
        <a:p>
          <a:endParaRPr lang="ru-RU"/>
        </a:p>
      </dgm:t>
    </dgm:pt>
    <dgm:pt modelId="{7A2A632D-BCC6-48E5-A7BE-00816E50F50E}" type="pres">
      <dgm:prSet presAssocID="{3782BFD7-158D-4C92-9673-D049EDDD58A9}" presName="box" presStyleLbl="node1" presStyleIdx="3" presStyleCnt="4"/>
      <dgm:spPr/>
      <dgm:t>
        <a:bodyPr/>
        <a:lstStyle/>
        <a:p>
          <a:endParaRPr lang="ru-RU"/>
        </a:p>
      </dgm:t>
    </dgm:pt>
    <dgm:pt modelId="{0D695592-FD41-46D8-9688-922037B5EA75}" type="pres">
      <dgm:prSet presAssocID="{3782BFD7-158D-4C92-9673-D049EDDD58A9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2A59859-3589-4989-8A89-81A0488C8AC4}" type="pres">
      <dgm:prSet presAssocID="{3782BFD7-158D-4C92-9673-D049EDDD58A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FDA2F3-4374-47B8-B274-ED90A2B5FA78}" srcId="{6859EE5F-AFF3-412A-885D-3EC7AE3164E4}" destId="{3378BC22-CAC6-4E35-9930-1BEF7BD37AE8}" srcOrd="1" destOrd="0" parTransId="{4635DD53-2486-4507-8332-7A5FD0B5B6C9}" sibTransId="{AE2DB71D-E068-4A53-804C-891A47D43F6F}"/>
    <dgm:cxn modelId="{9ACB4EEB-5736-4AA4-8E58-E39A92D7BFC8}" type="presOf" srcId="{3782BFD7-158D-4C92-9673-D049EDDD58A9}" destId="{7A2A632D-BCC6-48E5-A7BE-00816E50F50E}" srcOrd="0" destOrd="0" presId="urn:microsoft.com/office/officeart/2005/8/layout/vList4#2"/>
    <dgm:cxn modelId="{3A76B654-0598-4604-9E37-479D97D9BFD9}" srcId="{6859EE5F-AFF3-412A-885D-3EC7AE3164E4}" destId="{3782BFD7-158D-4C92-9673-D049EDDD58A9}" srcOrd="3" destOrd="0" parTransId="{2FE8949D-9853-40EB-815A-45AF339DCD81}" sibTransId="{E29B7377-F8B6-4C3E-BA96-4484308BF211}"/>
    <dgm:cxn modelId="{A5095802-B9FD-43BD-8081-009E165AD9D1}" type="presOf" srcId="{5575CFAC-D2B5-4806-8251-F1A43545BE0E}" destId="{6991FAC8-747B-45F7-A4E7-01615AAE6EE3}" srcOrd="0" destOrd="0" presId="urn:microsoft.com/office/officeart/2005/8/layout/vList4#2"/>
    <dgm:cxn modelId="{2EF59B9B-32DE-44F5-982E-7EB9BDC62741}" type="presOf" srcId="{6859EE5F-AFF3-412A-885D-3EC7AE3164E4}" destId="{D1E69D8A-9D68-404F-A5D8-1F643F2CD5A8}" srcOrd="0" destOrd="0" presId="urn:microsoft.com/office/officeart/2005/8/layout/vList4#2"/>
    <dgm:cxn modelId="{665B7961-1B00-4203-90CA-9C5246F1E6DD}" srcId="{6859EE5F-AFF3-412A-885D-3EC7AE3164E4}" destId="{5575CFAC-D2B5-4806-8251-F1A43545BE0E}" srcOrd="2" destOrd="0" parTransId="{F8BA625A-922F-4DCD-BEC1-01AD58BA9BEF}" sibTransId="{BA5A840B-40E3-47F4-A4D3-97E78F3D0D64}"/>
    <dgm:cxn modelId="{F26CAA96-A41D-40FC-AA43-B89E77731742}" type="presOf" srcId="{45A3E79A-EC6E-4FE9-A7B8-CF63E9B5E5B2}" destId="{75805522-381E-438D-AE3E-6399B5A7497F}" srcOrd="0" destOrd="0" presId="urn:microsoft.com/office/officeart/2005/8/layout/vList4#2"/>
    <dgm:cxn modelId="{0CB267D5-E419-4A90-899E-CEFEA47D958E}" type="presOf" srcId="{5575CFAC-D2B5-4806-8251-F1A43545BE0E}" destId="{D129931A-D67F-429E-A377-CC1919444965}" srcOrd="1" destOrd="0" presId="urn:microsoft.com/office/officeart/2005/8/layout/vList4#2"/>
    <dgm:cxn modelId="{AD917AAB-D3A6-4234-88D9-88EA02030CC0}" srcId="{6859EE5F-AFF3-412A-885D-3EC7AE3164E4}" destId="{45A3E79A-EC6E-4FE9-A7B8-CF63E9B5E5B2}" srcOrd="0" destOrd="0" parTransId="{D40A2825-F755-4DB5-AF88-14E663A7FC69}" sibTransId="{3FE09188-76DC-454B-948F-169172096A7B}"/>
    <dgm:cxn modelId="{4E7929F0-14AE-4023-9667-ADECC1FBC464}" type="presOf" srcId="{3378BC22-CAC6-4E35-9930-1BEF7BD37AE8}" destId="{781440CE-EF5B-4ED6-91B6-EDB53BCA36E5}" srcOrd="1" destOrd="0" presId="urn:microsoft.com/office/officeart/2005/8/layout/vList4#2"/>
    <dgm:cxn modelId="{E9E5266D-4A2F-49E4-B0FE-70F1257E194B}" type="presOf" srcId="{3378BC22-CAC6-4E35-9930-1BEF7BD37AE8}" destId="{D3FB2150-98FF-4C5C-BACC-49DF544CD063}" srcOrd="0" destOrd="0" presId="urn:microsoft.com/office/officeart/2005/8/layout/vList4#2"/>
    <dgm:cxn modelId="{1B161D1C-C781-4640-904B-013DEA9B0251}" type="presOf" srcId="{3782BFD7-158D-4C92-9673-D049EDDD58A9}" destId="{62A59859-3589-4989-8A89-81A0488C8AC4}" srcOrd="1" destOrd="0" presId="urn:microsoft.com/office/officeart/2005/8/layout/vList4#2"/>
    <dgm:cxn modelId="{16B59C48-9DD3-47B9-9E50-8E99A4651015}" type="presOf" srcId="{45A3E79A-EC6E-4FE9-A7B8-CF63E9B5E5B2}" destId="{49900709-A058-4F65-BD17-B736368FFF4E}" srcOrd="1" destOrd="0" presId="urn:microsoft.com/office/officeart/2005/8/layout/vList4#2"/>
    <dgm:cxn modelId="{0276FA8C-D0B2-4EE3-8513-54588A93BB3A}" type="presParOf" srcId="{D1E69D8A-9D68-404F-A5D8-1F643F2CD5A8}" destId="{9EFB2C7A-7129-4161-95D5-1395D47D0F7E}" srcOrd="0" destOrd="0" presId="urn:microsoft.com/office/officeart/2005/8/layout/vList4#2"/>
    <dgm:cxn modelId="{ED66484A-BFD9-44DC-8A7E-BE00549654D1}" type="presParOf" srcId="{9EFB2C7A-7129-4161-95D5-1395D47D0F7E}" destId="{75805522-381E-438D-AE3E-6399B5A7497F}" srcOrd="0" destOrd="0" presId="urn:microsoft.com/office/officeart/2005/8/layout/vList4#2"/>
    <dgm:cxn modelId="{FAE011D5-B269-4C1E-922C-572E64F2DCED}" type="presParOf" srcId="{9EFB2C7A-7129-4161-95D5-1395D47D0F7E}" destId="{295C8471-010C-4822-B19F-BBB306CF0E42}" srcOrd="1" destOrd="0" presId="urn:microsoft.com/office/officeart/2005/8/layout/vList4#2"/>
    <dgm:cxn modelId="{E8B13405-590E-41A2-A9C2-C372BAB65BAE}" type="presParOf" srcId="{9EFB2C7A-7129-4161-95D5-1395D47D0F7E}" destId="{49900709-A058-4F65-BD17-B736368FFF4E}" srcOrd="2" destOrd="0" presId="urn:microsoft.com/office/officeart/2005/8/layout/vList4#2"/>
    <dgm:cxn modelId="{CA9E1456-CA94-41B4-9404-006EF5461BDB}" type="presParOf" srcId="{D1E69D8A-9D68-404F-A5D8-1F643F2CD5A8}" destId="{BCEA127C-AA5E-4D78-A04B-2D8C22DD5F94}" srcOrd="1" destOrd="0" presId="urn:microsoft.com/office/officeart/2005/8/layout/vList4#2"/>
    <dgm:cxn modelId="{40B6CA5C-2274-4EC9-B990-F14E1BC60041}" type="presParOf" srcId="{D1E69D8A-9D68-404F-A5D8-1F643F2CD5A8}" destId="{9AC9E0F7-D4DC-4203-9075-5E1FCB084978}" srcOrd="2" destOrd="0" presId="urn:microsoft.com/office/officeart/2005/8/layout/vList4#2"/>
    <dgm:cxn modelId="{CF2153DE-C11F-488E-BD95-6D3F8676B320}" type="presParOf" srcId="{9AC9E0F7-D4DC-4203-9075-5E1FCB084978}" destId="{D3FB2150-98FF-4C5C-BACC-49DF544CD063}" srcOrd="0" destOrd="0" presId="urn:microsoft.com/office/officeart/2005/8/layout/vList4#2"/>
    <dgm:cxn modelId="{D59C4ED4-A7F7-409C-8849-F4D51B2D57D1}" type="presParOf" srcId="{9AC9E0F7-D4DC-4203-9075-5E1FCB084978}" destId="{AB1FA333-71F5-49B7-9D52-302FF7949601}" srcOrd="1" destOrd="0" presId="urn:microsoft.com/office/officeart/2005/8/layout/vList4#2"/>
    <dgm:cxn modelId="{620770A2-F9FB-41D8-8D7F-50AA140AD0F3}" type="presParOf" srcId="{9AC9E0F7-D4DC-4203-9075-5E1FCB084978}" destId="{781440CE-EF5B-4ED6-91B6-EDB53BCA36E5}" srcOrd="2" destOrd="0" presId="urn:microsoft.com/office/officeart/2005/8/layout/vList4#2"/>
    <dgm:cxn modelId="{6DF85EB0-F62F-4A4C-8819-90D623EF15F8}" type="presParOf" srcId="{D1E69D8A-9D68-404F-A5D8-1F643F2CD5A8}" destId="{A84D200D-ADF0-43DD-85BE-7A740B066176}" srcOrd="3" destOrd="0" presId="urn:microsoft.com/office/officeart/2005/8/layout/vList4#2"/>
    <dgm:cxn modelId="{0B099D80-BBA8-40D9-85E0-5F82445D3AE5}" type="presParOf" srcId="{D1E69D8A-9D68-404F-A5D8-1F643F2CD5A8}" destId="{E7FF890A-FD1D-48A0-A205-B2D62430F5E5}" srcOrd="4" destOrd="0" presId="urn:microsoft.com/office/officeart/2005/8/layout/vList4#2"/>
    <dgm:cxn modelId="{C62BC722-943D-45A8-974A-1148F0E437FF}" type="presParOf" srcId="{E7FF890A-FD1D-48A0-A205-B2D62430F5E5}" destId="{6991FAC8-747B-45F7-A4E7-01615AAE6EE3}" srcOrd="0" destOrd="0" presId="urn:microsoft.com/office/officeart/2005/8/layout/vList4#2"/>
    <dgm:cxn modelId="{BC045912-5F60-425B-9631-3C7072B6AE31}" type="presParOf" srcId="{E7FF890A-FD1D-48A0-A205-B2D62430F5E5}" destId="{3DF059FB-BE40-40F7-AFB7-628B7DFC71B4}" srcOrd="1" destOrd="0" presId="urn:microsoft.com/office/officeart/2005/8/layout/vList4#2"/>
    <dgm:cxn modelId="{762E682B-CDB3-4F82-8C1A-2EBAC33C82B0}" type="presParOf" srcId="{E7FF890A-FD1D-48A0-A205-B2D62430F5E5}" destId="{D129931A-D67F-429E-A377-CC1919444965}" srcOrd="2" destOrd="0" presId="urn:microsoft.com/office/officeart/2005/8/layout/vList4#2"/>
    <dgm:cxn modelId="{3C0BF421-B196-40F4-93FF-038C0E96BE9A}" type="presParOf" srcId="{D1E69D8A-9D68-404F-A5D8-1F643F2CD5A8}" destId="{B0C00AAD-8C85-4F5B-B910-7A033B79CE1D}" srcOrd="5" destOrd="0" presId="urn:microsoft.com/office/officeart/2005/8/layout/vList4#2"/>
    <dgm:cxn modelId="{C2481A9F-3925-4CE7-8A2D-0760133A9591}" type="presParOf" srcId="{D1E69D8A-9D68-404F-A5D8-1F643F2CD5A8}" destId="{B227A5B7-87B4-4B69-A60E-771BED3BBCB3}" srcOrd="6" destOrd="0" presId="urn:microsoft.com/office/officeart/2005/8/layout/vList4#2"/>
    <dgm:cxn modelId="{6DC9EA8F-E2F2-4D8F-A5BE-19D416B5A1D1}" type="presParOf" srcId="{B227A5B7-87B4-4B69-A60E-771BED3BBCB3}" destId="{7A2A632D-BCC6-48E5-A7BE-00816E50F50E}" srcOrd="0" destOrd="0" presId="urn:microsoft.com/office/officeart/2005/8/layout/vList4#2"/>
    <dgm:cxn modelId="{2AF8B88B-2C02-487A-B572-51E4DCCAE311}" type="presParOf" srcId="{B227A5B7-87B4-4B69-A60E-771BED3BBCB3}" destId="{0D695592-FD41-46D8-9688-922037B5EA75}" srcOrd="1" destOrd="0" presId="urn:microsoft.com/office/officeart/2005/8/layout/vList4#2"/>
    <dgm:cxn modelId="{E247846D-89FE-43C6-B651-FE915AE8BDD2}" type="presParOf" srcId="{B227A5B7-87B4-4B69-A60E-771BED3BBCB3}" destId="{62A59859-3589-4989-8A89-81A0488C8AC4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59EE5F-AFF3-412A-885D-3EC7AE3164E4}" type="doc">
      <dgm:prSet loTypeId="urn:microsoft.com/office/officeart/2005/8/layout/vList4#3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5A3E79A-EC6E-4FE9-A7B8-CF63E9B5E5B2}">
      <dgm:prSet phldrT="[Текст]"/>
      <dgm:spPr/>
      <dgm:t>
        <a:bodyPr/>
        <a:lstStyle/>
        <a:p>
          <a:r>
            <a:rPr lang="ru-RU" dirty="0" smtClean="0"/>
            <a:t>Поддержка проектной деятельности </a:t>
          </a:r>
          <a:endParaRPr lang="ru-RU" dirty="0"/>
        </a:p>
      </dgm:t>
    </dgm:pt>
    <dgm:pt modelId="{D40A2825-F755-4DB5-AF88-14E663A7FC69}" type="parTrans" cxnId="{AD917AAB-D3A6-4234-88D9-88EA02030CC0}">
      <dgm:prSet/>
      <dgm:spPr/>
      <dgm:t>
        <a:bodyPr/>
        <a:lstStyle/>
        <a:p>
          <a:endParaRPr lang="ru-RU"/>
        </a:p>
      </dgm:t>
    </dgm:pt>
    <dgm:pt modelId="{3FE09188-76DC-454B-948F-169172096A7B}" type="sibTrans" cxnId="{AD917AAB-D3A6-4234-88D9-88EA02030CC0}">
      <dgm:prSet/>
      <dgm:spPr/>
      <dgm:t>
        <a:bodyPr/>
        <a:lstStyle/>
        <a:p>
          <a:endParaRPr lang="ru-RU"/>
        </a:p>
      </dgm:t>
    </dgm:pt>
    <dgm:pt modelId="{3378BC22-CAC6-4E35-9930-1BEF7BD37AE8}">
      <dgm:prSet phldrT="[Текст]"/>
      <dgm:spPr/>
      <dgm:t>
        <a:bodyPr/>
        <a:lstStyle/>
        <a:p>
          <a:r>
            <a:rPr lang="ru-RU" dirty="0" smtClean="0"/>
            <a:t>Улучшение обучения и учения за счёт совместного планирования и обсуждения   </a:t>
          </a:r>
          <a:endParaRPr lang="ru-RU" dirty="0"/>
        </a:p>
      </dgm:t>
    </dgm:pt>
    <dgm:pt modelId="{4635DD53-2486-4507-8332-7A5FD0B5B6C9}" type="parTrans" cxnId="{43FDA2F3-4374-47B8-B274-ED90A2B5FA78}">
      <dgm:prSet/>
      <dgm:spPr/>
      <dgm:t>
        <a:bodyPr/>
        <a:lstStyle/>
        <a:p>
          <a:endParaRPr lang="ru-RU"/>
        </a:p>
      </dgm:t>
    </dgm:pt>
    <dgm:pt modelId="{AE2DB71D-E068-4A53-804C-891A47D43F6F}" type="sibTrans" cxnId="{43FDA2F3-4374-47B8-B274-ED90A2B5FA78}">
      <dgm:prSet/>
      <dgm:spPr/>
      <dgm:t>
        <a:bodyPr/>
        <a:lstStyle/>
        <a:p>
          <a:endParaRPr lang="ru-RU"/>
        </a:p>
      </dgm:t>
    </dgm:pt>
    <dgm:pt modelId="{5575CFAC-D2B5-4806-8251-F1A43545BE0E}">
      <dgm:prSet phldrT="[Текст]"/>
      <dgm:spPr/>
      <dgm:t>
        <a:bodyPr/>
        <a:lstStyle/>
        <a:p>
          <a:r>
            <a:rPr lang="ru-RU" b="1" u="sng" dirty="0" smtClean="0"/>
            <a:t>Документирование</a:t>
          </a:r>
          <a:r>
            <a:rPr lang="ru-RU" dirty="0" smtClean="0"/>
            <a:t> сложных форм деятельности и отчётов в открытых формах</a:t>
          </a:r>
          <a:endParaRPr lang="ru-RU" dirty="0"/>
        </a:p>
      </dgm:t>
    </dgm:pt>
    <dgm:pt modelId="{F8BA625A-922F-4DCD-BEC1-01AD58BA9BEF}" type="parTrans" cxnId="{665B7961-1B00-4203-90CA-9C5246F1E6DD}">
      <dgm:prSet/>
      <dgm:spPr/>
      <dgm:t>
        <a:bodyPr/>
        <a:lstStyle/>
        <a:p>
          <a:endParaRPr lang="ru-RU"/>
        </a:p>
      </dgm:t>
    </dgm:pt>
    <dgm:pt modelId="{BA5A840B-40E3-47F4-A4D3-97E78F3D0D64}" type="sibTrans" cxnId="{665B7961-1B00-4203-90CA-9C5246F1E6DD}">
      <dgm:prSet/>
      <dgm:spPr/>
      <dgm:t>
        <a:bodyPr/>
        <a:lstStyle/>
        <a:p>
          <a:endParaRPr lang="ru-RU"/>
        </a:p>
      </dgm:t>
    </dgm:pt>
    <dgm:pt modelId="{3782BFD7-158D-4C92-9673-D049EDDD58A9}">
      <dgm:prSet/>
      <dgm:spPr/>
      <dgm:t>
        <a:bodyPr/>
        <a:lstStyle/>
        <a:p>
          <a:r>
            <a:rPr lang="ru-RU" b="1" u="sng" dirty="0" smtClean="0"/>
            <a:t>Систематизация </a:t>
          </a:r>
          <a:r>
            <a:rPr lang="ru-RU" dirty="0" smtClean="0"/>
            <a:t>и самооценка учебного и </a:t>
          </a:r>
          <a:r>
            <a:rPr lang="ru-RU" dirty="0" err="1" smtClean="0"/>
            <a:t>внеучебного</a:t>
          </a:r>
          <a:r>
            <a:rPr lang="ru-RU" dirty="0" smtClean="0"/>
            <a:t>  опыта и компетенций</a:t>
          </a:r>
          <a:endParaRPr lang="ru-RU" dirty="0"/>
        </a:p>
      </dgm:t>
    </dgm:pt>
    <dgm:pt modelId="{2FE8949D-9853-40EB-815A-45AF339DCD81}" type="parTrans" cxnId="{3A76B654-0598-4604-9E37-479D97D9BFD9}">
      <dgm:prSet/>
      <dgm:spPr/>
      <dgm:t>
        <a:bodyPr/>
        <a:lstStyle/>
        <a:p>
          <a:endParaRPr lang="ru-RU"/>
        </a:p>
      </dgm:t>
    </dgm:pt>
    <dgm:pt modelId="{E29B7377-F8B6-4C3E-BA96-4484308BF211}" type="sibTrans" cxnId="{3A76B654-0598-4604-9E37-479D97D9BFD9}">
      <dgm:prSet/>
      <dgm:spPr/>
      <dgm:t>
        <a:bodyPr/>
        <a:lstStyle/>
        <a:p>
          <a:endParaRPr lang="ru-RU"/>
        </a:p>
      </dgm:t>
    </dgm:pt>
    <dgm:pt modelId="{D1E69D8A-9D68-404F-A5D8-1F643F2CD5A8}" type="pres">
      <dgm:prSet presAssocID="{6859EE5F-AFF3-412A-885D-3EC7AE3164E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FB2C7A-7129-4161-95D5-1395D47D0F7E}" type="pres">
      <dgm:prSet presAssocID="{45A3E79A-EC6E-4FE9-A7B8-CF63E9B5E5B2}" presName="comp" presStyleCnt="0"/>
      <dgm:spPr/>
      <dgm:t>
        <a:bodyPr/>
        <a:lstStyle/>
        <a:p>
          <a:endParaRPr lang="ru-RU"/>
        </a:p>
      </dgm:t>
    </dgm:pt>
    <dgm:pt modelId="{75805522-381E-438D-AE3E-6399B5A7497F}" type="pres">
      <dgm:prSet presAssocID="{45A3E79A-EC6E-4FE9-A7B8-CF63E9B5E5B2}" presName="box" presStyleLbl="node1" presStyleIdx="0" presStyleCnt="4" custLinFactNeighborX="-4040" custLinFactNeighborY="-62090"/>
      <dgm:spPr/>
      <dgm:t>
        <a:bodyPr/>
        <a:lstStyle/>
        <a:p>
          <a:endParaRPr lang="ru-RU"/>
        </a:p>
      </dgm:t>
    </dgm:pt>
    <dgm:pt modelId="{295C8471-010C-4822-B19F-BBB306CF0E42}" type="pres">
      <dgm:prSet presAssocID="{45A3E79A-EC6E-4FE9-A7B8-CF63E9B5E5B2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9900709-A058-4F65-BD17-B736368FFF4E}" type="pres">
      <dgm:prSet presAssocID="{45A3E79A-EC6E-4FE9-A7B8-CF63E9B5E5B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A127C-AA5E-4D78-A04B-2D8C22DD5F94}" type="pres">
      <dgm:prSet presAssocID="{3FE09188-76DC-454B-948F-169172096A7B}" presName="spacer" presStyleCnt="0"/>
      <dgm:spPr/>
      <dgm:t>
        <a:bodyPr/>
        <a:lstStyle/>
        <a:p>
          <a:endParaRPr lang="ru-RU"/>
        </a:p>
      </dgm:t>
    </dgm:pt>
    <dgm:pt modelId="{9AC9E0F7-D4DC-4203-9075-5E1FCB084978}" type="pres">
      <dgm:prSet presAssocID="{3378BC22-CAC6-4E35-9930-1BEF7BD37AE8}" presName="comp" presStyleCnt="0"/>
      <dgm:spPr/>
      <dgm:t>
        <a:bodyPr/>
        <a:lstStyle/>
        <a:p>
          <a:endParaRPr lang="ru-RU"/>
        </a:p>
      </dgm:t>
    </dgm:pt>
    <dgm:pt modelId="{D3FB2150-98FF-4C5C-BACC-49DF544CD063}" type="pres">
      <dgm:prSet presAssocID="{3378BC22-CAC6-4E35-9930-1BEF7BD37AE8}" presName="box" presStyleLbl="node1" presStyleIdx="1" presStyleCnt="4"/>
      <dgm:spPr/>
      <dgm:t>
        <a:bodyPr/>
        <a:lstStyle/>
        <a:p>
          <a:endParaRPr lang="ru-RU"/>
        </a:p>
      </dgm:t>
    </dgm:pt>
    <dgm:pt modelId="{AB1FA333-71F5-49B7-9D52-302FF7949601}" type="pres">
      <dgm:prSet presAssocID="{3378BC22-CAC6-4E35-9930-1BEF7BD37AE8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81440CE-EF5B-4ED6-91B6-EDB53BCA36E5}" type="pres">
      <dgm:prSet presAssocID="{3378BC22-CAC6-4E35-9930-1BEF7BD37AE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D200D-ADF0-43DD-85BE-7A740B066176}" type="pres">
      <dgm:prSet presAssocID="{AE2DB71D-E068-4A53-804C-891A47D43F6F}" presName="spacer" presStyleCnt="0"/>
      <dgm:spPr/>
      <dgm:t>
        <a:bodyPr/>
        <a:lstStyle/>
        <a:p>
          <a:endParaRPr lang="ru-RU"/>
        </a:p>
      </dgm:t>
    </dgm:pt>
    <dgm:pt modelId="{E7FF890A-FD1D-48A0-A205-B2D62430F5E5}" type="pres">
      <dgm:prSet presAssocID="{5575CFAC-D2B5-4806-8251-F1A43545BE0E}" presName="comp" presStyleCnt="0"/>
      <dgm:spPr/>
      <dgm:t>
        <a:bodyPr/>
        <a:lstStyle/>
        <a:p>
          <a:endParaRPr lang="ru-RU"/>
        </a:p>
      </dgm:t>
    </dgm:pt>
    <dgm:pt modelId="{6991FAC8-747B-45F7-A4E7-01615AAE6EE3}" type="pres">
      <dgm:prSet presAssocID="{5575CFAC-D2B5-4806-8251-F1A43545BE0E}" presName="box" presStyleLbl="node1" presStyleIdx="2" presStyleCnt="4"/>
      <dgm:spPr/>
      <dgm:t>
        <a:bodyPr/>
        <a:lstStyle/>
        <a:p>
          <a:endParaRPr lang="ru-RU"/>
        </a:p>
      </dgm:t>
    </dgm:pt>
    <dgm:pt modelId="{3DF059FB-BE40-40F7-AFB7-628B7DFC71B4}" type="pres">
      <dgm:prSet presAssocID="{5575CFAC-D2B5-4806-8251-F1A43545BE0E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129931A-D67F-429E-A377-CC1919444965}" type="pres">
      <dgm:prSet presAssocID="{5575CFAC-D2B5-4806-8251-F1A43545BE0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00AAD-8C85-4F5B-B910-7A033B79CE1D}" type="pres">
      <dgm:prSet presAssocID="{BA5A840B-40E3-47F4-A4D3-97E78F3D0D64}" presName="spacer" presStyleCnt="0"/>
      <dgm:spPr/>
      <dgm:t>
        <a:bodyPr/>
        <a:lstStyle/>
        <a:p>
          <a:endParaRPr lang="ru-RU"/>
        </a:p>
      </dgm:t>
    </dgm:pt>
    <dgm:pt modelId="{B227A5B7-87B4-4B69-A60E-771BED3BBCB3}" type="pres">
      <dgm:prSet presAssocID="{3782BFD7-158D-4C92-9673-D049EDDD58A9}" presName="comp" presStyleCnt="0"/>
      <dgm:spPr/>
      <dgm:t>
        <a:bodyPr/>
        <a:lstStyle/>
        <a:p>
          <a:endParaRPr lang="ru-RU"/>
        </a:p>
      </dgm:t>
    </dgm:pt>
    <dgm:pt modelId="{7A2A632D-BCC6-48E5-A7BE-00816E50F50E}" type="pres">
      <dgm:prSet presAssocID="{3782BFD7-158D-4C92-9673-D049EDDD58A9}" presName="box" presStyleLbl="node1" presStyleIdx="3" presStyleCnt="4"/>
      <dgm:spPr/>
      <dgm:t>
        <a:bodyPr/>
        <a:lstStyle/>
        <a:p>
          <a:endParaRPr lang="ru-RU"/>
        </a:p>
      </dgm:t>
    </dgm:pt>
    <dgm:pt modelId="{0D695592-FD41-46D8-9688-922037B5EA75}" type="pres">
      <dgm:prSet presAssocID="{3782BFD7-158D-4C92-9673-D049EDDD58A9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2A59859-3589-4989-8A89-81A0488C8AC4}" type="pres">
      <dgm:prSet presAssocID="{3782BFD7-158D-4C92-9673-D049EDDD58A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96E85B-721C-4161-B471-00291CA94554}" type="presOf" srcId="{3782BFD7-158D-4C92-9673-D049EDDD58A9}" destId="{62A59859-3589-4989-8A89-81A0488C8AC4}" srcOrd="1" destOrd="0" presId="urn:microsoft.com/office/officeart/2005/8/layout/vList4#3"/>
    <dgm:cxn modelId="{665B7961-1B00-4203-90CA-9C5246F1E6DD}" srcId="{6859EE5F-AFF3-412A-885D-3EC7AE3164E4}" destId="{5575CFAC-D2B5-4806-8251-F1A43545BE0E}" srcOrd="2" destOrd="0" parTransId="{F8BA625A-922F-4DCD-BEC1-01AD58BA9BEF}" sibTransId="{BA5A840B-40E3-47F4-A4D3-97E78F3D0D64}"/>
    <dgm:cxn modelId="{CDCECFCE-6E25-492A-B50C-BC1A8081F655}" type="presOf" srcId="{45A3E79A-EC6E-4FE9-A7B8-CF63E9B5E5B2}" destId="{75805522-381E-438D-AE3E-6399B5A7497F}" srcOrd="0" destOrd="0" presId="urn:microsoft.com/office/officeart/2005/8/layout/vList4#3"/>
    <dgm:cxn modelId="{43FDA2F3-4374-47B8-B274-ED90A2B5FA78}" srcId="{6859EE5F-AFF3-412A-885D-3EC7AE3164E4}" destId="{3378BC22-CAC6-4E35-9930-1BEF7BD37AE8}" srcOrd="1" destOrd="0" parTransId="{4635DD53-2486-4507-8332-7A5FD0B5B6C9}" sibTransId="{AE2DB71D-E068-4A53-804C-891A47D43F6F}"/>
    <dgm:cxn modelId="{4397648D-F4C8-4BBD-BF62-DD05644A6E09}" type="presOf" srcId="{3378BC22-CAC6-4E35-9930-1BEF7BD37AE8}" destId="{D3FB2150-98FF-4C5C-BACC-49DF544CD063}" srcOrd="0" destOrd="0" presId="urn:microsoft.com/office/officeart/2005/8/layout/vList4#3"/>
    <dgm:cxn modelId="{D5A6156A-F84D-4869-8D67-223C603E0980}" type="presOf" srcId="{5575CFAC-D2B5-4806-8251-F1A43545BE0E}" destId="{D129931A-D67F-429E-A377-CC1919444965}" srcOrd="1" destOrd="0" presId="urn:microsoft.com/office/officeart/2005/8/layout/vList4#3"/>
    <dgm:cxn modelId="{239B3504-AF25-48FC-B054-C4292F6DB587}" type="presOf" srcId="{45A3E79A-EC6E-4FE9-A7B8-CF63E9B5E5B2}" destId="{49900709-A058-4F65-BD17-B736368FFF4E}" srcOrd="1" destOrd="0" presId="urn:microsoft.com/office/officeart/2005/8/layout/vList4#3"/>
    <dgm:cxn modelId="{5BDC7845-CD47-42A1-85E5-64912FB01C0B}" type="presOf" srcId="{3378BC22-CAC6-4E35-9930-1BEF7BD37AE8}" destId="{781440CE-EF5B-4ED6-91B6-EDB53BCA36E5}" srcOrd="1" destOrd="0" presId="urn:microsoft.com/office/officeart/2005/8/layout/vList4#3"/>
    <dgm:cxn modelId="{BE86EBE8-3485-44A4-A0F6-953849241728}" type="presOf" srcId="{3782BFD7-158D-4C92-9673-D049EDDD58A9}" destId="{7A2A632D-BCC6-48E5-A7BE-00816E50F50E}" srcOrd="0" destOrd="0" presId="urn:microsoft.com/office/officeart/2005/8/layout/vList4#3"/>
    <dgm:cxn modelId="{AD917AAB-D3A6-4234-88D9-88EA02030CC0}" srcId="{6859EE5F-AFF3-412A-885D-3EC7AE3164E4}" destId="{45A3E79A-EC6E-4FE9-A7B8-CF63E9B5E5B2}" srcOrd="0" destOrd="0" parTransId="{D40A2825-F755-4DB5-AF88-14E663A7FC69}" sibTransId="{3FE09188-76DC-454B-948F-169172096A7B}"/>
    <dgm:cxn modelId="{E857C322-1025-46DF-A1A7-2973EB0FCFEA}" type="presOf" srcId="{5575CFAC-D2B5-4806-8251-F1A43545BE0E}" destId="{6991FAC8-747B-45F7-A4E7-01615AAE6EE3}" srcOrd="0" destOrd="0" presId="urn:microsoft.com/office/officeart/2005/8/layout/vList4#3"/>
    <dgm:cxn modelId="{3A76B654-0598-4604-9E37-479D97D9BFD9}" srcId="{6859EE5F-AFF3-412A-885D-3EC7AE3164E4}" destId="{3782BFD7-158D-4C92-9673-D049EDDD58A9}" srcOrd="3" destOrd="0" parTransId="{2FE8949D-9853-40EB-815A-45AF339DCD81}" sibTransId="{E29B7377-F8B6-4C3E-BA96-4484308BF211}"/>
    <dgm:cxn modelId="{BC630858-15BD-468F-A8B3-69654CED3D78}" type="presOf" srcId="{6859EE5F-AFF3-412A-885D-3EC7AE3164E4}" destId="{D1E69D8A-9D68-404F-A5D8-1F643F2CD5A8}" srcOrd="0" destOrd="0" presId="urn:microsoft.com/office/officeart/2005/8/layout/vList4#3"/>
    <dgm:cxn modelId="{1C03C8CB-8B89-40B2-93DF-BBDD8F44546F}" type="presParOf" srcId="{D1E69D8A-9D68-404F-A5D8-1F643F2CD5A8}" destId="{9EFB2C7A-7129-4161-95D5-1395D47D0F7E}" srcOrd="0" destOrd="0" presId="urn:microsoft.com/office/officeart/2005/8/layout/vList4#3"/>
    <dgm:cxn modelId="{B44EAA67-7685-4732-AB08-7209C5EAED46}" type="presParOf" srcId="{9EFB2C7A-7129-4161-95D5-1395D47D0F7E}" destId="{75805522-381E-438D-AE3E-6399B5A7497F}" srcOrd="0" destOrd="0" presId="urn:microsoft.com/office/officeart/2005/8/layout/vList4#3"/>
    <dgm:cxn modelId="{8EB47D48-9037-44A9-8483-0CDFA73CCBBC}" type="presParOf" srcId="{9EFB2C7A-7129-4161-95D5-1395D47D0F7E}" destId="{295C8471-010C-4822-B19F-BBB306CF0E42}" srcOrd="1" destOrd="0" presId="urn:microsoft.com/office/officeart/2005/8/layout/vList4#3"/>
    <dgm:cxn modelId="{D8FA5563-B3F0-47EF-BDCA-D645EDD8B1BE}" type="presParOf" srcId="{9EFB2C7A-7129-4161-95D5-1395D47D0F7E}" destId="{49900709-A058-4F65-BD17-B736368FFF4E}" srcOrd="2" destOrd="0" presId="urn:microsoft.com/office/officeart/2005/8/layout/vList4#3"/>
    <dgm:cxn modelId="{0B040E4F-1ED1-4218-A63F-3C96265A3E92}" type="presParOf" srcId="{D1E69D8A-9D68-404F-A5D8-1F643F2CD5A8}" destId="{BCEA127C-AA5E-4D78-A04B-2D8C22DD5F94}" srcOrd="1" destOrd="0" presId="urn:microsoft.com/office/officeart/2005/8/layout/vList4#3"/>
    <dgm:cxn modelId="{F0E59F71-0505-4F04-BBE3-EF535AD10DD9}" type="presParOf" srcId="{D1E69D8A-9D68-404F-A5D8-1F643F2CD5A8}" destId="{9AC9E0F7-D4DC-4203-9075-5E1FCB084978}" srcOrd="2" destOrd="0" presId="urn:microsoft.com/office/officeart/2005/8/layout/vList4#3"/>
    <dgm:cxn modelId="{85D906F0-316A-4041-9CA9-D6041C012F13}" type="presParOf" srcId="{9AC9E0F7-D4DC-4203-9075-5E1FCB084978}" destId="{D3FB2150-98FF-4C5C-BACC-49DF544CD063}" srcOrd="0" destOrd="0" presId="urn:microsoft.com/office/officeart/2005/8/layout/vList4#3"/>
    <dgm:cxn modelId="{7F246E6B-34FB-4D55-9D35-5ECB3C7EF887}" type="presParOf" srcId="{9AC9E0F7-D4DC-4203-9075-5E1FCB084978}" destId="{AB1FA333-71F5-49B7-9D52-302FF7949601}" srcOrd="1" destOrd="0" presId="urn:microsoft.com/office/officeart/2005/8/layout/vList4#3"/>
    <dgm:cxn modelId="{A60EAE5F-4F48-4BE2-A792-77ED31DFA9C4}" type="presParOf" srcId="{9AC9E0F7-D4DC-4203-9075-5E1FCB084978}" destId="{781440CE-EF5B-4ED6-91B6-EDB53BCA36E5}" srcOrd="2" destOrd="0" presId="urn:microsoft.com/office/officeart/2005/8/layout/vList4#3"/>
    <dgm:cxn modelId="{72BA4D9E-8A1A-47E8-8F98-E1489FFB9AE1}" type="presParOf" srcId="{D1E69D8A-9D68-404F-A5D8-1F643F2CD5A8}" destId="{A84D200D-ADF0-43DD-85BE-7A740B066176}" srcOrd="3" destOrd="0" presId="urn:microsoft.com/office/officeart/2005/8/layout/vList4#3"/>
    <dgm:cxn modelId="{67C7CC17-B886-43E5-9E42-089B953DD3B3}" type="presParOf" srcId="{D1E69D8A-9D68-404F-A5D8-1F643F2CD5A8}" destId="{E7FF890A-FD1D-48A0-A205-B2D62430F5E5}" srcOrd="4" destOrd="0" presId="urn:microsoft.com/office/officeart/2005/8/layout/vList4#3"/>
    <dgm:cxn modelId="{0A942539-0118-4446-BE7D-172E0C599693}" type="presParOf" srcId="{E7FF890A-FD1D-48A0-A205-B2D62430F5E5}" destId="{6991FAC8-747B-45F7-A4E7-01615AAE6EE3}" srcOrd="0" destOrd="0" presId="urn:microsoft.com/office/officeart/2005/8/layout/vList4#3"/>
    <dgm:cxn modelId="{A58AF339-B66F-4281-AF1A-F5E0231CF3C0}" type="presParOf" srcId="{E7FF890A-FD1D-48A0-A205-B2D62430F5E5}" destId="{3DF059FB-BE40-40F7-AFB7-628B7DFC71B4}" srcOrd="1" destOrd="0" presId="urn:microsoft.com/office/officeart/2005/8/layout/vList4#3"/>
    <dgm:cxn modelId="{288B50C6-2A15-46D2-BCB6-B753FC91296C}" type="presParOf" srcId="{E7FF890A-FD1D-48A0-A205-B2D62430F5E5}" destId="{D129931A-D67F-429E-A377-CC1919444965}" srcOrd="2" destOrd="0" presId="urn:microsoft.com/office/officeart/2005/8/layout/vList4#3"/>
    <dgm:cxn modelId="{36753AE6-89F7-449C-8637-DFDF91283718}" type="presParOf" srcId="{D1E69D8A-9D68-404F-A5D8-1F643F2CD5A8}" destId="{B0C00AAD-8C85-4F5B-B910-7A033B79CE1D}" srcOrd="5" destOrd="0" presId="urn:microsoft.com/office/officeart/2005/8/layout/vList4#3"/>
    <dgm:cxn modelId="{ECBAEFF9-3214-40EE-93C4-D0914F28C7F4}" type="presParOf" srcId="{D1E69D8A-9D68-404F-A5D8-1F643F2CD5A8}" destId="{B227A5B7-87B4-4B69-A60E-771BED3BBCB3}" srcOrd="6" destOrd="0" presId="urn:microsoft.com/office/officeart/2005/8/layout/vList4#3"/>
    <dgm:cxn modelId="{088CB3DA-4AA4-47EE-8CD6-DCC3D0B23957}" type="presParOf" srcId="{B227A5B7-87B4-4B69-A60E-771BED3BBCB3}" destId="{7A2A632D-BCC6-48E5-A7BE-00816E50F50E}" srcOrd="0" destOrd="0" presId="urn:microsoft.com/office/officeart/2005/8/layout/vList4#3"/>
    <dgm:cxn modelId="{F1AB091F-03C7-416F-8AB6-395BE0DE484C}" type="presParOf" srcId="{B227A5B7-87B4-4B69-A60E-771BED3BBCB3}" destId="{0D695592-FD41-46D8-9688-922037B5EA75}" srcOrd="1" destOrd="0" presId="urn:microsoft.com/office/officeart/2005/8/layout/vList4#3"/>
    <dgm:cxn modelId="{8988915A-E252-458A-8FF7-4C9290BFF163}" type="presParOf" srcId="{B227A5B7-87B4-4B69-A60E-771BED3BBCB3}" destId="{62A59859-3589-4989-8A89-81A0488C8AC4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F50B16-A9EA-4B21-BC34-0A3B230E087E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9ECE5A-2EA4-4117-B1A2-EFB858FCAAED}">
      <dgm:prSet phldrT="[Текст]"/>
      <dgm:spPr/>
      <dgm:t>
        <a:bodyPr/>
        <a:lstStyle/>
        <a:p>
          <a:r>
            <a:rPr lang="ru-RU" dirty="0" smtClean="0"/>
            <a:t>Предметные результаты</a:t>
          </a:r>
          <a:endParaRPr lang="ru-RU" dirty="0"/>
        </a:p>
      </dgm:t>
    </dgm:pt>
    <dgm:pt modelId="{0F653135-4972-45A3-9E88-1BA4E179C3C9}" type="parTrans" cxnId="{167A68EB-C515-4062-986A-1E6914606A03}">
      <dgm:prSet/>
      <dgm:spPr/>
      <dgm:t>
        <a:bodyPr/>
        <a:lstStyle/>
        <a:p>
          <a:endParaRPr lang="ru-RU"/>
        </a:p>
      </dgm:t>
    </dgm:pt>
    <dgm:pt modelId="{9D67FA3C-319D-4102-89A5-5A83887DF739}" type="sibTrans" cxnId="{167A68EB-C515-4062-986A-1E6914606A03}">
      <dgm:prSet/>
      <dgm:spPr/>
      <dgm:t>
        <a:bodyPr/>
        <a:lstStyle/>
        <a:p>
          <a:endParaRPr lang="ru-RU"/>
        </a:p>
      </dgm:t>
    </dgm:pt>
    <dgm:pt modelId="{75970843-E9D3-4A20-84C3-B0DE420A6D87}">
      <dgm:prSet phldrT="[Текст]"/>
      <dgm:spPr/>
      <dgm:t>
        <a:bodyPr/>
        <a:lstStyle/>
        <a:p>
          <a:r>
            <a:rPr lang="ru-RU" dirty="0" smtClean="0"/>
            <a:t>Промежуточные</a:t>
          </a:r>
          <a:endParaRPr lang="ru-RU" dirty="0"/>
        </a:p>
      </dgm:t>
    </dgm:pt>
    <dgm:pt modelId="{41303585-9EE7-4D43-8A63-AF3A2C40A882}" type="parTrans" cxnId="{B3D34F92-C494-449A-A0C5-F941DA582384}">
      <dgm:prSet/>
      <dgm:spPr/>
      <dgm:t>
        <a:bodyPr/>
        <a:lstStyle/>
        <a:p>
          <a:endParaRPr lang="ru-RU"/>
        </a:p>
      </dgm:t>
    </dgm:pt>
    <dgm:pt modelId="{0CD6B547-E23D-4332-BEB8-1EDAA429A1BC}" type="sibTrans" cxnId="{B3D34F92-C494-449A-A0C5-F941DA582384}">
      <dgm:prSet/>
      <dgm:spPr/>
      <dgm:t>
        <a:bodyPr/>
        <a:lstStyle/>
        <a:p>
          <a:endParaRPr lang="ru-RU"/>
        </a:p>
      </dgm:t>
    </dgm:pt>
    <dgm:pt modelId="{E0103DC5-216B-48AD-8DAE-594AF8F3AA57}">
      <dgm:prSet phldrT="[Текст]"/>
      <dgm:spPr/>
      <dgm:t>
        <a:bodyPr/>
        <a:lstStyle/>
        <a:p>
          <a:r>
            <a:rPr lang="ru-RU" dirty="0" smtClean="0"/>
            <a:t>Итоговые</a:t>
          </a:r>
          <a:endParaRPr lang="ru-RU" dirty="0"/>
        </a:p>
      </dgm:t>
    </dgm:pt>
    <dgm:pt modelId="{86E3CBB8-5C48-4BDF-958A-9CBCF6A41694}" type="parTrans" cxnId="{2CCA8A0A-576E-442B-9A7B-F0FAE8F3DEC9}">
      <dgm:prSet/>
      <dgm:spPr/>
      <dgm:t>
        <a:bodyPr/>
        <a:lstStyle/>
        <a:p>
          <a:endParaRPr lang="ru-RU"/>
        </a:p>
      </dgm:t>
    </dgm:pt>
    <dgm:pt modelId="{280A6770-9150-4291-A0EF-30D2A2C28B05}" type="sibTrans" cxnId="{2CCA8A0A-576E-442B-9A7B-F0FAE8F3DEC9}">
      <dgm:prSet/>
      <dgm:spPr/>
      <dgm:t>
        <a:bodyPr/>
        <a:lstStyle/>
        <a:p>
          <a:endParaRPr lang="ru-RU"/>
        </a:p>
      </dgm:t>
    </dgm:pt>
    <dgm:pt modelId="{D471005D-70A5-49CC-B4A5-D1F67F4DEE7E}">
      <dgm:prSet phldrT="[Текст]"/>
      <dgm:spPr/>
      <dgm:t>
        <a:bodyPr/>
        <a:lstStyle/>
        <a:p>
          <a:r>
            <a:rPr lang="ru-RU" dirty="0" smtClean="0"/>
            <a:t>Метапредметные результаты</a:t>
          </a:r>
          <a:endParaRPr lang="ru-RU" dirty="0"/>
        </a:p>
      </dgm:t>
    </dgm:pt>
    <dgm:pt modelId="{A66DE7F1-C236-44FE-93FE-F5134067DD90}" type="parTrans" cxnId="{5EFBFB5A-1C15-4544-9C47-B6325B8B9BBA}">
      <dgm:prSet/>
      <dgm:spPr/>
      <dgm:t>
        <a:bodyPr/>
        <a:lstStyle/>
        <a:p>
          <a:endParaRPr lang="ru-RU"/>
        </a:p>
      </dgm:t>
    </dgm:pt>
    <dgm:pt modelId="{A8ADEC60-54A1-42C1-B460-0013692D4CF8}" type="sibTrans" cxnId="{5EFBFB5A-1C15-4544-9C47-B6325B8B9BBA}">
      <dgm:prSet/>
      <dgm:spPr/>
      <dgm:t>
        <a:bodyPr/>
        <a:lstStyle/>
        <a:p>
          <a:endParaRPr lang="ru-RU"/>
        </a:p>
      </dgm:t>
    </dgm:pt>
    <dgm:pt modelId="{CCEF3138-1BA1-456A-A6C3-566C2A4A3FAA}">
      <dgm:prSet phldrT="[Текст]"/>
      <dgm:spPr/>
      <dgm:t>
        <a:bodyPr/>
        <a:lstStyle/>
        <a:p>
          <a:r>
            <a:rPr lang="ru-RU" dirty="0" smtClean="0"/>
            <a:t>Деятельности</a:t>
          </a:r>
          <a:endParaRPr lang="ru-RU" dirty="0"/>
        </a:p>
      </dgm:t>
    </dgm:pt>
    <dgm:pt modelId="{BA257713-809C-4722-964A-917C4ACBBCD0}" type="parTrans" cxnId="{F55E6C8E-9BB1-472D-85AD-8F8426B1CE7B}">
      <dgm:prSet/>
      <dgm:spPr/>
      <dgm:t>
        <a:bodyPr/>
        <a:lstStyle/>
        <a:p>
          <a:endParaRPr lang="ru-RU"/>
        </a:p>
      </dgm:t>
    </dgm:pt>
    <dgm:pt modelId="{8B3C483D-4757-482A-A1A3-8EFD94831C12}" type="sibTrans" cxnId="{F55E6C8E-9BB1-472D-85AD-8F8426B1CE7B}">
      <dgm:prSet/>
      <dgm:spPr/>
      <dgm:t>
        <a:bodyPr/>
        <a:lstStyle/>
        <a:p>
          <a:endParaRPr lang="ru-RU"/>
        </a:p>
      </dgm:t>
    </dgm:pt>
    <dgm:pt modelId="{808CA98C-E892-462D-ACD3-5CFD7C2BE256}">
      <dgm:prSet phldrT="[Текст]"/>
      <dgm:spPr/>
      <dgm:t>
        <a:bodyPr/>
        <a:lstStyle/>
        <a:p>
          <a:r>
            <a:rPr lang="ru-RU" dirty="0" smtClean="0"/>
            <a:t>Взаимодействия</a:t>
          </a:r>
          <a:endParaRPr lang="ru-RU" dirty="0"/>
        </a:p>
      </dgm:t>
    </dgm:pt>
    <dgm:pt modelId="{B185AA07-88A3-4384-9450-5D907825A691}" type="parTrans" cxnId="{5DDC7773-4397-473B-8B08-545D2EF7804E}">
      <dgm:prSet/>
      <dgm:spPr/>
      <dgm:t>
        <a:bodyPr/>
        <a:lstStyle/>
        <a:p>
          <a:endParaRPr lang="ru-RU"/>
        </a:p>
      </dgm:t>
    </dgm:pt>
    <dgm:pt modelId="{09368441-C804-4AC7-8E25-46CD610E5EEC}" type="sibTrans" cxnId="{5DDC7773-4397-473B-8B08-545D2EF7804E}">
      <dgm:prSet/>
      <dgm:spPr/>
      <dgm:t>
        <a:bodyPr/>
        <a:lstStyle/>
        <a:p>
          <a:endParaRPr lang="ru-RU"/>
        </a:p>
      </dgm:t>
    </dgm:pt>
    <dgm:pt modelId="{1885E499-E038-456A-9FA1-AA1DCB246D6B}">
      <dgm:prSet phldrT="[Текст]"/>
      <dgm:spPr/>
      <dgm:t>
        <a:bodyPr/>
        <a:lstStyle/>
        <a:p>
          <a:r>
            <a:rPr lang="ru-RU" dirty="0" smtClean="0"/>
            <a:t>Социальные</a:t>
          </a:r>
          <a:endParaRPr lang="ru-RU" dirty="0"/>
        </a:p>
      </dgm:t>
    </dgm:pt>
    <dgm:pt modelId="{30220FB3-ACAD-4997-9860-05CD2786AF16}" type="parTrans" cxnId="{58A4171E-77C5-4271-B17A-0F3BB06C1A4E}">
      <dgm:prSet/>
      <dgm:spPr/>
      <dgm:t>
        <a:bodyPr/>
        <a:lstStyle/>
        <a:p>
          <a:endParaRPr lang="ru-RU"/>
        </a:p>
      </dgm:t>
    </dgm:pt>
    <dgm:pt modelId="{A977831E-6FBF-4600-96F9-52515DA44981}" type="sibTrans" cxnId="{58A4171E-77C5-4271-B17A-0F3BB06C1A4E}">
      <dgm:prSet/>
      <dgm:spPr/>
      <dgm:t>
        <a:bodyPr/>
        <a:lstStyle/>
        <a:p>
          <a:endParaRPr lang="ru-RU"/>
        </a:p>
      </dgm:t>
    </dgm:pt>
    <dgm:pt modelId="{EA41F1D8-BE8C-4C42-960F-B2C7EA0245EF}">
      <dgm:prSet phldrT="[Текст]"/>
      <dgm:spPr/>
      <dgm:t>
        <a:bodyPr/>
        <a:lstStyle/>
        <a:p>
          <a:r>
            <a:rPr lang="ru-RU" dirty="0" smtClean="0"/>
            <a:t>Роли</a:t>
          </a:r>
          <a:endParaRPr lang="ru-RU" dirty="0"/>
        </a:p>
      </dgm:t>
    </dgm:pt>
    <dgm:pt modelId="{82850FD1-B93E-414B-B41C-6003E4C72A3F}" type="parTrans" cxnId="{BE5C9EE6-CEE8-4E0A-9AD2-6987DF2F2D22}">
      <dgm:prSet/>
      <dgm:spPr/>
      <dgm:t>
        <a:bodyPr/>
        <a:lstStyle/>
        <a:p>
          <a:endParaRPr lang="ru-RU"/>
        </a:p>
      </dgm:t>
    </dgm:pt>
    <dgm:pt modelId="{EF382C6B-7D9C-4F69-88A3-611D48F2FA49}" type="sibTrans" cxnId="{BE5C9EE6-CEE8-4E0A-9AD2-6987DF2F2D22}">
      <dgm:prSet/>
      <dgm:spPr/>
      <dgm:t>
        <a:bodyPr/>
        <a:lstStyle/>
        <a:p>
          <a:endParaRPr lang="ru-RU"/>
        </a:p>
      </dgm:t>
    </dgm:pt>
    <dgm:pt modelId="{62159C78-4880-4482-BC5E-00DA17660F33}">
      <dgm:prSet phldrT="[Текст]"/>
      <dgm:spPr/>
      <dgm:t>
        <a:bodyPr/>
        <a:lstStyle/>
        <a:p>
          <a:r>
            <a:rPr lang="ru-RU" dirty="0" smtClean="0"/>
            <a:t>Компетенции и </a:t>
          </a:r>
          <a:r>
            <a:rPr lang="ru-RU" dirty="0" err="1" smtClean="0"/>
            <a:t>компетентсности</a:t>
          </a:r>
          <a:r>
            <a:rPr lang="ru-RU" dirty="0" smtClean="0"/>
            <a:t> </a:t>
          </a:r>
          <a:endParaRPr lang="ru-RU" dirty="0"/>
        </a:p>
      </dgm:t>
    </dgm:pt>
    <dgm:pt modelId="{6B5857CD-AA1E-4B80-ADA4-4E7A9443A1F3}" type="parTrans" cxnId="{3334534F-F4E2-4BA3-8EBA-7011A6F6EA36}">
      <dgm:prSet/>
      <dgm:spPr/>
      <dgm:t>
        <a:bodyPr/>
        <a:lstStyle/>
        <a:p>
          <a:endParaRPr lang="ru-RU"/>
        </a:p>
      </dgm:t>
    </dgm:pt>
    <dgm:pt modelId="{415F97B9-1C4E-4DBA-8376-D607B53860AD}" type="sibTrans" cxnId="{3334534F-F4E2-4BA3-8EBA-7011A6F6EA36}">
      <dgm:prSet/>
      <dgm:spPr/>
      <dgm:t>
        <a:bodyPr/>
        <a:lstStyle/>
        <a:p>
          <a:endParaRPr lang="ru-RU"/>
        </a:p>
      </dgm:t>
    </dgm:pt>
    <dgm:pt modelId="{D21D4366-1455-4275-A1D0-6C43F283D632}" type="pres">
      <dgm:prSet presAssocID="{BFF50B16-A9EA-4B21-BC34-0A3B230E08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F6F70D-4EF0-48ED-9AA9-44E9D010A2F2}" type="pres">
      <dgm:prSet presAssocID="{6C9ECE5A-2EA4-4117-B1A2-EFB858FCAAED}" presName="linNode" presStyleCnt="0"/>
      <dgm:spPr/>
    </dgm:pt>
    <dgm:pt modelId="{5DB7D257-D3F9-4370-A530-18B190604031}" type="pres">
      <dgm:prSet presAssocID="{6C9ECE5A-2EA4-4117-B1A2-EFB858FCAAE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4DA9B-AFDC-4E53-85F6-3AEFE4F500F9}" type="pres">
      <dgm:prSet presAssocID="{6C9ECE5A-2EA4-4117-B1A2-EFB858FCAAE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C5458-856E-4E39-8EE9-34D3568972B2}" type="pres">
      <dgm:prSet presAssocID="{9D67FA3C-319D-4102-89A5-5A83887DF739}" presName="sp" presStyleCnt="0"/>
      <dgm:spPr/>
    </dgm:pt>
    <dgm:pt modelId="{98A43267-E80B-4E27-9E8B-671E40E81AF5}" type="pres">
      <dgm:prSet presAssocID="{D471005D-70A5-49CC-B4A5-D1F67F4DEE7E}" presName="linNode" presStyleCnt="0"/>
      <dgm:spPr/>
    </dgm:pt>
    <dgm:pt modelId="{CBB60613-F583-4279-B5AC-59CD4E7968E8}" type="pres">
      <dgm:prSet presAssocID="{D471005D-70A5-49CC-B4A5-D1F67F4DEE7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270F4-EACD-4A42-B1EB-E20CF9AE3EC0}" type="pres">
      <dgm:prSet presAssocID="{D471005D-70A5-49CC-B4A5-D1F67F4DEE7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EB2C9-F22B-4244-89C7-1F1D910F782E}" type="pres">
      <dgm:prSet presAssocID="{A8ADEC60-54A1-42C1-B460-0013692D4CF8}" presName="sp" presStyleCnt="0"/>
      <dgm:spPr/>
    </dgm:pt>
    <dgm:pt modelId="{164EC7E1-1C75-4660-BC63-3E7C1C0B1A1F}" type="pres">
      <dgm:prSet presAssocID="{1885E499-E038-456A-9FA1-AA1DCB246D6B}" presName="linNode" presStyleCnt="0"/>
      <dgm:spPr/>
    </dgm:pt>
    <dgm:pt modelId="{ADF5466A-F2F7-42E9-9665-31DFCDB3B712}" type="pres">
      <dgm:prSet presAssocID="{1885E499-E038-456A-9FA1-AA1DCB246D6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2F81B-9381-4FDB-AF3D-A7B1C669A3AF}" type="pres">
      <dgm:prSet presAssocID="{1885E499-E038-456A-9FA1-AA1DCB246D6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D34F92-C494-449A-A0C5-F941DA582384}" srcId="{6C9ECE5A-2EA4-4117-B1A2-EFB858FCAAED}" destId="{75970843-E9D3-4A20-84C3-B0DE420A6D87}" srcOrd="0" destOrd="0" parTransId="{41303585-9EE7-4D43-8A63-AF3A2C40A882}" sibTransId="{0CD6B547-E23D-4332-BEB8-1EDAA429A1BC}"/>
    <dgm:cxn modelId="{BE5C9EE6-CEE8-4E0A-9AD2-6987DF2F2D22}" srcId="{1885E499-E038-456A-9FA1-AA1DCB246D6B}" destId="{EA41F1D8-BE8C-4C42-960F-B2C7EA0245EF}" srcOrd="0" destOrd="0" parTransId="{82850FD1-B93E-414B-B41C-6003E4C72A3F}" sibTransId="{EF382C6B-7D9C-4F69-88A3-611D48F2FA49}"/>
    <dgm:cxn modelId="{EF4EF4CD-8857-4B89-A41D-07B04D0028DD}" type="presOf" srcId="{808CA98C-E892-462D-ACD3-5CFD7C2BE256}" destId="{57E270F4-EACD-4A42-B1EB-E20CF9AE3EC0}" srcOrd="0" destOrd="1" presId="urn:microsoft.com/office/officeart/2005/8/layout/vList5"/>
    <dgm:cxn modelId="{5EFBFB5A-1C15-4544-9C47-B6325B8B9BBA}" srcId="{BFF50B16-A9EA-4B21-BC34-0A3B230E087E}" destId="{D471005D-70A5-49CC-B4A5-D1F67F4DEE7E}" srcOrd="1" destOrd="0" parTransId="{A66DE7F1-C236-44FE-93FE-F5134067DD90}" sibTransId="{A8ADEC60-54A1-42C1-B460-0013692D4CF8}"/>
    <dgm:cxn modelId="{225DCFC5-11C1-49A7-AB39-0BD45FA5DB77}" type="presOf" srcId="{D471005D-70A5-49CC-B4A5-D1F67F4DEE7E}" destId="{CBB60613-F583-4279-B5AC-59CD4E7968E8}" srcOrd="0" destOrd="0" presId="urn:microsoft.com/office/officeart/2005/8/layout/vList5"/>
    <dgm:cxn modelId="{33C1748A-09F4-4E34-8A49-7CE77DD59E00}" type="presOf" srcId="{EA41F1D8-BE8C-4C42-960F-B2C7EA0245EF}" destId="{B7F2F81B-9381-4FDB-AF3D-A7B1C669A3AF}" srcOrd="0" destOrd="0" presId="urn:microsoft.com/office/officeart/2005/8/layout/vList5"/>
    <dgm:cxn modelId="{5DDC7773-4397-473B-8B08-545D2EF7804E}" srcId="{D471005D-70A5-49CC-B4A5-D1F67F4DEE7E}" destId="{808CA98C-E892-462D-ACD3-5CFD7C2BE256}" srcOrd="1" destOrd="0" parTransId="{B185AA07-88A3-4384-9450-5D907825A691}" sibTransId="{09368441-C804-4AC7-8E25-46CD610E5EEC}"/>
    <dgm:cxn modelId="{3334534F-F4E2-4BA3-8EBA-7011A6F6EA36}" srcId="{1885E499-E038-456A-9FA1-AA1DCB246D6B}" destId="{62159C78-4880-4482-BC5E-00DA17660F33}" srcOrd="1" destOrd="0" parTransId="{6B5857CD-AA1E-4B80-ADA4-4E7A9443A1F3}" sibTransId="{415F97B9-1C4E-4DBA-8376-D607B53860AD}"/>
    <dgm:cxn modelId="{2CCA8A0A-576E-442B-9A7B-F0FAE8F3DEC9}" srcId="{6C9ECE5A-2EA4-4117-B1A2-EFB858FCAAED}" destId="{E0103DC5-216B-48AD-8DAE-594AF8F3AA57}" srcOrd="1" destOrd="0" parTransId="{86E3CBB8-5C48-4BDF-958A-9CBCF6A41694}" sibTransId="{280A6770-9150-4291-A0EF-30D2A2C28B05}"/>
    <dgm:cxn modelId="{F55E6C8E-9BB1-472D-85AD-8F8426B1CE7B}" srcId="{D471005D-70A5-49CC-B4A5-D1F67F4DEE7E}" destId="{CCEF3138-1BA1-456A-A6C3-566C2A4A3FAA}" srcOrd="0" destOrd="0" parTransId="{BA257713-809C-4722-964A-917C4ACBBCD0}" sibTransId="{8B3C483D-4757-482A-A1A3-8EFD94831C12}"/>
    <dgm:cxn modelId="{15C35B6B-9193-46E9-8D6E-200B6BC474E6}" type="presOf" srcId="{1885E499-E038-456A-9FA1-AA1DCB246D6B}" destId="{ADF5466A-F2F7-42E9-9665-31DFCDB3B712}" srcOrd="0" destOrd="0" presId="urn:microsoft.com/office/officeart/2005/8/layout/vList5"/>
    <dgm:cxn modelId="{58A4171E-77C5-4271-B17A-0F3BB06C1A4E}" srcId="{BFF50B16-A9EA-4B21-BC34-0A3B230E087E}" destId="{1885E499-E038-456A-9FA1-AA1DCB246D6B}" srcOrd="2" destOrd="0" parTransId="{30220FB3-ACAD-4997-9860-05CD2786AF16}" sibTransId="{A977831E-6FBF-4600-96F9-52515DA44981}"/>
    <dgm:cxn modelId="{0B18F247-2099-42C0-9112-794453534B04}" type="presOf" srcId="{CCEF3138-1BA1-456A-A6C3-566C2A4A3FAA}" destId="{57E270F4-EACD-4A42-B1EB-E20CF9AE3EC0}" srcOrd="0" destOrd="0" presId="urn:microsoft.com/office/officeart/2005/8/layout/vList5"/>
    <dgm:cxn modelId="{C5A4D889-3291-4651-829A-ADDF4768FDD0}" type="presOf" srcId="{75970843-E9D3-4A20-84C3-B0DE420A6D87}" destId="{AA84DA9B-AFDC-4E53-85F6-3AEFE4F500F9}" srcOrd="0" destOrd="0" presId="urn:microsoft.com/office/officeart/2005/8/layout/vList5"/>
    <dgm:cxn modelId="{8237F58B-FAF4-4778-AC23-D327E6C8943E}" type="presOf" srcId="{BFF50B16-A9EA-4B21-BC34-0A3B230E087E}" destId="{D21D4366-1455-4275-A1D0-6C43F283D632}" srcOrd="0" destOrd="0" presId="urn:microsoft.com/office/officeart/2005/8/layout/vList5"/>
    <dgm:cxn modelId="{167A68EB-C515-4062-986A-1E6914606A03}" srcId="{BFF50B16-A9EA-4B21-BC34-0A3B230E087E}" destId="{6C9ECE5A-2EA4-4117-B1A2-EFB858FCAAED}" srcOrd="0" destOrd="0" parTransId="{0F653135-4972-45A3-9E88-1BA4E179C3C9}" sibTransId="{9D67FA3C-319D-4102-89A5-5A83887DF739}"/>
    <dgm:cxn modelId="{4B1D349A-AD88-4C95-B6A6-2098462EFC61}" type="presOf" srcId="{6C9ECE5A-2EA4-4117-B1A2-EFB858FCAAED}" destId="{5DB7D257-D3F9-4370-A530-18B190604031}" srcOrd="0" destOrd="0" presId="urn:microsoft.com/office/officeart/2005/8/layout/vList5"/>
    <dgm:cxn modelId="{8F797A28-8B04-4C31-8DA2-0FB8B7B43B44}" type="presOf" srcId="{E0103DC5-216B-48AD-8DAE-594AF8F3AA57}" destId="{AA84DA9B-AFDC-4E53-85F6-3AEFE4F500F9}" srcOrd="0" destOrd="1" presId="urn:microsoft.com/office/officeart/2005/8/layout/vList5"/>
    <dgm:cxn modelId="{6D95140D-9442-4398-A6FB-BBCA4896EB0F}" type="presOf" srcId="{62159C78-4880-4482-BC5E-00DA17660F33}" destId="{B7F2F81B-9381-4FDB-AF3D-A7B1C669A3AF}" srcOrd="0" destOrd="1" presId="urn:microsoft.com/office/officeart/2005/8/layout/vList5"/>
    <dgm:cxn modelId="{78F352F6-562A-4EA3-956E-2DE90022A7AC}" type="presParOf" srcId="{D21D4366-1455-4275-A1D0-6C43F283D632}" destId="{7CF6F70D-4EF0-48ED-9AA9-44E9D010A2F2}" srcOrd="0" destOrd="0" presId="urn:microsoft.com/office/officeart/2005/8/layout/vList5"/>
    <dgm:cxn modelId="{95AFB724-9AFE-4A38-8021-52A943C9EAFB}" type="presParOf" srcId="{7CF6F70D-4EF0-48ED-9AA9-44E9D010A2F2}" destId="{5DB7D257-D3F9-4370-A530-18B190604031}" srcOrd="0" destOrd="0" presId="urn:microsoft.com/office/officeart/2005/8/layout/vList5"/>
    <dgm:cxn modelId="{F7EC321F-D8DB-4AF2-B810-5DFF90DBFAB3}" type="presParOf" srcId="{7CF6F70D-4EF0-48ED-9AA9-44E9D010A2F2}" destId="{AA84DA9B-AFDC-4E53-85F6-3AEFE4F500F9}" srcOrd="1" destOrd="0" presId="urn:microsoft.com/office/officeart/2005/8/layout/vList5"/>
    <dgm:cxn modelId="{EBA5F900-37C5-4BBE-A109-E897F9B1C9E2}" type="presParOf" srcId="{D21D4366-1455-4275-A1D0-6C43F283D632}" destId="{161C5458-856E-4E39-8EE9-34D3568972B2}" srcOrd="1" destOrd="0" presId="urn:microsoft.com/office/officeart/2005/8/layout/vList5"/>
    <dgm:cxn modelId="{B1F98E03-696C-435C-BBA1-4CAB2D43584E}" type="presParOf" srcId="{D21D4366-1455-4275-A1D0-6C43F283D632}" destId="{98A43267-E80B-4E27-9E8B-671E40E81AF5}" srcOrd="2" destOrd="0" presId="urn:microsoft.com/office/officeart/2005/8/layout/vList5"/>
    <dgm:cxn modelId="{4F20420B-6346-474D-9816-3233DEAC6D7E}" type="presParOf" srcId="{98A43267-E80B-4E27-9E8B-671E40E81AF5}" destId="{CBB60613-F583-4279-B5AC-59CD4E7968E8}" srcOrd="0" destOrd="0" presId="urn:microsoft.com/office/officeart/2005/8/layout/vList5"/>
    <dgm:cxn modelId="{100C4F09-21AD-4015-BD90-3E048A986DD6}" type="presParOf" srcId="{98A43267-E80B-4E27-9E8B-671E40E81AF5}" destId="{57E270F4-EACD-4A42-B1EB-E20CF9AE3EC0}" srcOrd="1" destOrd="0" presId="urn:microsoft.com/office/officeart/2005/8/layout/vList5"/>
    <dgm:cxn modelId="{741203FC-0287-44EE-8AC9-D122C073D6CC}" type="presParOf" srcId="{D21D4366-1455-4275-A1D0-6C43F283D632}" destId="{6B6EB2C9-F22B-4244-89C7-1F1D910F782E}" srcOrd="3" destOrd="0" presId="urn:microsoft.com/office/officeart/2005/8/layout/vList5"/>
    <dgm:cxn modelId="{DA788AAF-3AB9-4264-9DC2-8A4CDABD1547}" type="presParOf" srcId="{D21D4366-1455-4275-A1D0-6C43F283D632}" destId="{164EC7E1-1C75-4660-BC63-3E7C1C0B1A1F}" srcOrd="4" destOrd="0" presId="urn:microsoft.com/office/officeart/2005/8/layout/vList5"/>
    <dgm:cxn modelId="{252D8C3A-5238-4EB4-B9D3-AA56699F5979}" type="presParOf" srcId="{164EC7E1-1C75-4660-BC63-3E7C1C0B1A1F}" destId="{ADF5466A-F2F7-42E9-9665-31DFCDB3B712}" srcOrd="0" destOrd="0" presId="urn:microsoft.com/office/officeart/2005/8/layout/vList5"/>
    <dgm:cxn modelId="{8783B74B-F61D-49B8-94A1-68528994A836}" type="presParOf" srcId="{164EC7E1-1C75-4660-BC63-3E7C1C0B1A1F}" destId="{B7F2F81B-9381-4FDB-AF3D-A7B1C669A3A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10F653-A1BA-42E8-8B27-2F086438A45E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420440C-06BA-4A8F-A88A-2743F31CF605}">
      <dgm:prSet phldrT="[Текст]"/>
      <dgm:spPr/>
      <dgm:t>
        <a:bodyPr/>
        <a:lstStyle/>
        <a:p>
          <a:r>
            <a:rPr lang="ru-RU" b="1" dirty="0" smtClean="0"/>
            <a:t>Сборник материалов</a:t>
          </a:r>
          <a:endParaRPr lang="ru-RU" b="1" dirty="0"/>
        </a:p>
      </dgm:t>
    </dgm:pt>
    <dgm:pt modelId="{F39B7D9A-3FBC-4F98-82BF-27EA4CE19606}" type="parTrans" cxnId="{94FB2D9A-B9B3-40D7-819F-0CECA96995DA}">
      <dgm:prSet/>
      <dgm:spPr/>
      <dgm:t>
        <a:bodyPr/>
        <a:lstStyle/>
        <a:p>
          <a:endParaRPr lang="ru-RU"/>
        </a:p>
      </dgm:t>
    </dgm:pt>
    <dgm:pt modelId="{7B21C35B-4FF8-401E-B6D7-1BD2F5CDEBBC}" type="sibTrans" cxnId="{94FB2D9A-B9B3-40D7-819F-0CECA96995DA}">
      <dgm:prSet/>
      <dgm:spPr/>
      <dgm:t>
        <a:bodyPr/>
        <a:lstStyle/>
        <a:p>
          <a:endParaRPr lang="ru-RU"/>
        </a:p>
      </dgm:t>
    </dgm:pt>
    <dgm:pt modelId="{8F5ABA44-A6CA-48D9-A045-D422CAFD5F5B}">
      <dgm:prSet phldrT="[Текст]"/>
      <dgm:spPr/>
      <dgm:t>
        <a:bodyPr/>
        <a:lstStyle/>
        <a:p>
          <a:pPr algn="just"/>
          <a:r>
            <a:rPr lang="ru-RU" b="1" dirty="0" smtClean="0"/>
            <a:t>Демонстрирует достижения, прогресс, индивидуальность, отличия и преимущества перед одноклассниками, как дополнительная (альтернативная) система оценивания.</a:t>
          </a:r>
          <a:endParaRPr lang="ru-RU" b="1" dirty="0"/>
        </a:p>
      </dgm:t>
    </dgm:pt>
    <dgm:pt modelId="{832BB1E9-330F-4BF0-BB92-7961749840AB}" type="parTrans" cxnId="{D01FCE3F-3E92-4145-ABB8-7A4AEA99E806}">
      <dgm:prSet/>
      <dgm:spPr/>
      <dgm:t>
        <a:bodyPr/>
        <a:lstStyle/>
        <a:p>
          <a:endParaRPr lang="ru-RU"/>
        </a:p>
      </dgm:t>
    </dgm:pt>
    <dgm:pt modelId="{E31271D4-10F4-4FB9-B1EF-DE1AB83F7E71}" type="sibTrans" cxnId="{D01FCE3F-3E92-4145-ABB8-7A4AEA99E806}">
      <dgm:prSet/>
      <dgm:spPr/>
      <dgm:t>
        <a:bodyPr/>
        <a:lstStyle/>
        <a:p>
          <a:endParaRPr lang="ru-RU"/>
        </a:p>
      </dgm:t>
    </dgm:pt>
    <dgm:pt modelId="{E5208496-080B-4995-9041-BF192FE49E22}">
      <dgm:prSet phldrT="[Текст]"/>
      <dgm:spPr/>
      <dgm:t>
        <a:bodyPr/>
        <a:lstStyle/>
        <a:p>
          <a:r>
            <a:rPr lang="ru-RU" b="1" dirty="0" smtClean="0"/>
            <a:t>Процесс и мероприятия</a:t>
          </a:r>
          <a:endParaRPr lang="ru-RU" b="1" dirty="0"/>
        </a:p>
      </dgm:t>
    </dgm:pt>
    <dgm:pt modelId="{DAF55E14-85D5-48B6-B4DC-664BA24CAB10}" type="parTrans" cxnId="{B7F37ECD-9675-45EA-824C-646F49C39777}">
      <dgm:prSet/>
      <dgm:spPr/>
      <dgm:t>
        <a:bodyPr/>
        <a:lstStyle/>
        <a:p>
          <a:endParaRPr lang="ru-RU"/>
        </a:p>
      </dgm:t>
    </dgm:pt>
    <dgm:pt modelId="{DC238243-6697-41C3-821D-CC5A2AE46908}" type="sibTrans" cxnId="{B7F37ECD-9675-45EA-824C-646F49C39777}">
      <dgm:prSet/>
      <dgm:spPr/>
      <dgm:t>
        <a:bodyPr/>
        <a:lstStyle/>
        <a:p>
          <a:endParaRPr lang="ru-RU"/>
        </a:p>
      </dgm:t>
    </dgm:pt>
    <dgm:pt modelId="{FA25B79D-4634-4D93-ADEE-D0DB04892219}">
      <dgm:prSet phldrT="[Текст]" custT="1"/>
      <dgm:spPr/>
      <dgm:t>
        <a:bodyPr/>
        <a:lstStyle/>
        <a:p>
          <a:pPr algn="just"/>
          <a:r>
            <a:rPr lang="ru-RU" sz="1800" b="1" dirty="0" smtClean="0"/>
            <a:t>Построенные вокруг сбора материалов, их обсуждения и  построение новых стратегий, изменяющие сложившиеся методы обучения в целом.</a:t>
          </a:r>
          <a:endParaRPr lang="ru-RU" sz="1800" b="1" dirty="0"/>
        </a:p>
      </dgm:t>
    </dgm:pt>
    <dgm:pt modelId="{1A34EABD-D44B-40F6-B58D-B9361DC607C0}" type="parTrans" cxnId="{DD837D4A-1D3A-4E77-9ADD-4A436E710B3A}">
      <dgm:prSet/>
      <dgm:spPr/>
      <dgm:t>
        <a:bodyPr/>
        <a:lstStyle/>
        <a:p>
          <a:endParaRPr lang="ru-RU"/>
        </a:p>
      </dgm:t>
    </dgm:pt>
    <dgm:pt modelId="{E021256A-1779-441A-921B-DBAFD3452C63}" type="sibTrans" cxnId="{DD837D4A-1D3A-4E77-9ADD-4A436E710B3A}">
      <dgm:prSet/>
      <dgm:spPr/>
      <dgm:t>
        <a:bodyPr/>
        <a:lstStyle/>
        <a:p>
          <a:endParaRPr lang="ru-RU"/>
        </a:p>
      </dgm:t>
    </dgm:pt>
    <dgm:pt modelId="{529B58AB-7102-4FCD-9486-8AF5AD870AEB}">
      <dgm:prSet phldrT="[Текст]"/>
      <dgm:spPr/>
      <dgm:t>
        <a:bodyPr/>
        <a:lstStyle/>
        <a:p>
          <a:r>
            <a:rPr lang="ru-RU" b="1" dirty="0" smtClean="0"/>
            <a:t>Система обратной связи</a:t>
          </a:r>
          <a:endParaRPr lang="ru-RU" b="1" dirty="0"/>
        </a:p>
      </dgm:t>
    </dgm:pt>
    <dgm:pt modelId="{0BFD789D-8B4D-48D0-9719-648A4995630D}" type="parTrans" cxnId="{BC5191B1-8270-4768-9FF8-897AAF0C2F38}">
      <dgm:prSet/>
      <dgm:spPr/>
      <dgm:t>
        <a:bodyPr/>
        <a:lstStyle/>
        <a:p>
          <a:endParaRPr lang="ru-RU"/>
        </a:p>
      </dgm:t>
    </dgm:pt>
    <dgm:pt modelId="{79DD62F2-F5F3-4832-8A1E-A6BE102F4049}" type="sibTrans" cxnId="{BC5191B1-8270-4768-9FF8-897AAF0C2F38}">
      <dgm:prSet/>
      <dgm:spPr/>
      <dgm:t>
        <a:bodyPr/>
        <a:lstStyle/>
        <a:p>
          <a:endParaRPr lang="ru-RU"/>
        </a:p>
      </dgm:t>
    </dgm:pt>
    <dgm:pt modelId="{251C17D8-2AEB-4B5C-83AD-6766549E52BF}">
      <dgm:prSet phldrT="[Текст]"/>
      <dgm:spPr/>
      <dgm:t>
        <a:bodyPr/>
        <a:lstStyle/>
        <a:p>
          <a:pPr algn="just"/>
          <a:r>
            <a:rPr lang="ru-RU" b="1" dirty="0" smtClean="0"/>
            <a:t>Между учителем и учеником, ориентированная на более ясное понимание учеником целей и задач своей деятельности, его вовлечение в процессы самоанализа и самооценки,  в итоге улучшение процесса его учёбы</a:t>
          </a:r>
          <a:endParaRPr lang="ru-RU" b="1" dirty="0"/>
        </a:p>
      </dgm:t>
    </dgm:pt>
    <dgm:pt modelId="{0059590A-89F4-44F8-AAD2-7524C619803B}" type="parTrans" cxnId="{F12770A8-F5E5-425C-AB10-5F2B848EC220}">
      <dgm:prSet/>
      <dgm:spPr/>
      <dgm:t>
        <a:bodyPr/>
        <a:lstStyle/>
        <a:p>
          <a:endParaRPr lang="ru-RU"/>
        </a:p>
      </dgm:t>
    </dgm:pt>
    <dgm:pt modelId="{7E66D028-2AA0-4553-8C23-F587B1E00880}" type="sibTrans" cxnId="{F12770A8-F5E5-425C-AB10-5F2B848EC220}">
      <dgm:prSet/>
      <dgm:spPr/>
      <dgm:t>
        <a:bodyPr/>
        <a:lstStyle/>
        <a:p>
          <a:endParaRPr lang="ru-RU"/>
        </a:p>
      </dgm:t>
    </dgm:pt>
    <dgm:pt modelId="{5F9490A8-5DDF-4C51-AE8F-EE1F687BAA8D}" type="pres">
      <dgm:prSet presAssocID="{1310F653-A1BA-42E8-8B27-2F086438A4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A16FD5-427F-4ED1-8389-4D5E59551FFF}" type="pres">
      <dgm:prSet presAssocID="{9420440C-06BA-4A8F-A88A-2743F31CF605}" presName="linNode" presStyleCnt="0"/>
      <dgm:spPr/>
    </dgm:pt>
    <dgm:pt modelId="{BD02EA6B-4F8F-4383-B736-FF94243C1957}" type="pres">
      <dgm:prSet presAssocID="{9420440C-06BA-4A8F-A88A-2743F31CF605}" presName="parentText" presStyleLbl="node1" presStyleIdx="0" presStyleCnt="3" custScaleX="812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DEB71-2633-4428-B564-3D277B1DB99E}" type="pres">
      <dgm:prSet presAssocID="{9420440C-06BA-4A8F-A88A-2743F31CF60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A110C-44AC-466B-A015-269F3245953D}" type="pres">
      <dgm:prSet presAssocID="{7B21C35B-4FF8-401E-B6D7-1BD2F5CDEBBC}" presName="sp" presStyleCnt="0"/>
      <dgm:spPr/>
    </dgm:pt>
    <dgm:pt modelId="{6814F944-45DC-427B-8FF6-975C36328C4D}" type="pres">
      <dgm:prSet presAssocID="{E5208496-080B-4995-9041-BF192FE49E22}" presName="linNode" presStyleCnt="0"/>
      <dgm:spPr/>
    </dgm:pt>
    <dgm:pt modelId="{09B3DA75-6C30-43B5-AF82-A491EF8FDCB7}" type="pres">
      <dgm:prSet presAssocID="{E5208496-080B-4995-9041-BF192FE49E22}" presName="parentText" presStyleLbl="node1" presStyleIdx="1" presStyleCnt="3" custScaleX="855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F7924-82CB-475E-8852-A01A6A3CE254}" type="pres">
      <dgm:prSet presAssocID="{E5208496-080B-4995-9041-BF192FE49E2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55FB7-A265-4749-B5B2-7A18B2DC3475}" type="pres">
      <dgm:prSet presAssocID="{DC238243-6697-41C3-821D-CC5A2AE46908}" presName="sp" presStyleCnt="0"/>
      <dgm:spPr/>
    </dgm:pt>
    <dgm:pt modelId="{0DB88980-6414-4A17-80FE-E440DB18E9D3}" type="pres">
      <dgm:prSet presAssocID="{529B58AB-7102-4FCD-9486-8AF5AD870AEB}" presName="linNode" presStyleCnt="0"/>
      <dgm:spPr/>
    </dgm:pt>
    <dgm:pt modelId="{E113DBF5-B9C7-4321-8932-3B5E66D39882}" type="pres">
      <dgm:prSet presAssocID="{529B58AB-7102-4FCD-9486-8AF5AD870AEB}" presName="parentText" presStyleLbl="node1" presStyleIdx="2" presStyleCnt="3" custScaleX="715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F6043-24C7-4C43-AB4C-D07D90E38A75}" type="pres">
      <dgm:prSet presAssocID="{529B58AB-7102-4FCD-9486-8AF5AD870AEB}" presName="descendantText" presStyleLbl="alignAccFollowNode1" presStyleIdx="2" presStyleCnt="3" custScaleX="113551" custLinFactNeighborX="-1820" custLinFactNeighborY="-2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30688D-5F4D-4167-84E2-AE41DD1959AE}" type="presOf" srcId="{1310F653-A1BA-42E8-8B27-2F086438A45E}" destId="{5F9490A8-5DDF-4C51-AE8F-EE1F687BAA8D}" srcOrd="0" destOrd="0" presId="urn:microsoft.com/office/officeart/2005/8/layout/vList5"/>
    <dgm:cxn modelId="{D01FCE3F-3E92-4145-ABB8-7A4AEA99E806}" srcId="{9420440C-06BA-4A8F-A88A-2743F31CF605}" destId="{8F5ABA44-A6CA-48D9-A045-D422CAFD5F5B}" srcOrd="0" destOrd="0" parTransId="{832BB1E9-330F-4BF0-BB92-7961749840AB}" sibTransId="{E31271D4-10F4-4FB9-B1EF-DE1AB83F7E71}"/>
    <dgm:cxn modelId="{7E6060DA-053C-48BC-8D01-081D18079BD5}" type="presOf" srcId="{E5208496-080B-4995-9041-BF192FE49E22}" destId="{09B3DA75-6C30-43B5-AF82-A491EF8FDCB7}" srcOrd="0" destOrd="0" presId="urn:microsoft.com/office/officeart/2005/8/layout/vList5"/>
    <dgm:cxn modelId="{94FB2D9A-B9B3-40D7-819F-0CECA96995DA}" srcId="{1310F653-A1BA-42E8-8B27-2F086438A45E}" destId="{9420440C-06BA-4A8F-A88A-2743F31CF605}" srcOrd="0" destOrd="0" parTransId="{F39B7D9A-3FBC-4F98-82BF-27EA4CE19606}" sibTransId="{7B21C35B-4FF8-401E-B6D7-1BD2F5CDEBBC}"/>
    <dgm:cxn modelId="{B7F37ECD-9675-45EA-824C-646F49C39777}" srcId="{1310F653-A1BA-42E8-8B27-2F086438A45E}" destId="{E5208496-080B-4995-9041-BF192FE49E22}" srcOrd="1" destOrd="0" parTransId="{DAF55E14-85D5-48B6-B4DC-664BA24CAB10}" sibTransId="{DC238243-6697-41C3-821D-CC5A2AE46908}"/>
    <dgm:cxn modelId="{BEF96A70-676E-42E3-9DDB-6C01395992C1}" type="presOf" srcId="{529B58AB-7102-4FCD-9486-8AF5AD870AEB}" destId="{E113DBF5-B9C7-4321-8932-3B5E66D39882}" srcOrd="0" destOrd="0" presId="urn:microsoft.com/office/officeart/2005/8/layout/vList5"/>
    <dgm:cxn modelId="{4B7C4A3A-46A2-4ACD-A88D-74530F22C9C8}" type="presOf" srcId="{251C17D8-2AEB-4B5C-83AD-6766549E52BF}" destId="{6E0F6043-24C7-4C43-AB4C-D07D90E38A75}" srcOrd="0" destOrd="0" presId="urn:microsoft.com/office/officeart/2005/8/layout/vList5"/>
    <dgm:cxn modelId="{F12770A8-F5E5-425C-AB10-5F2B848EC220}" srcId="{529B58AB-7102-4FCD-9486-8AF5AD870AEB}" destId="{251C17D8-2AEB-4B5C-83AD-6766549E52BF}" srcOrd="0" destOrd="0" parTransId="{0059590A-89F4-44F8-AAD2-7524C619803B}" sibTransId="{7E66D028-2AA0-4553-8C23-F587B1E00880}"/>
    <dgm:cxn modelId="{64C5060B-985E-4E16-B2B5-D560DB741FD1}" type="presOf" srcId="{9420440C-06BA-4A8F-A88A-2743F31CF605}" destId="{BD02EA6B-4F8F-4383-B736-FF94243C1957}" srcOrd="0" destOrd="0" presId="urn:microsoft.com/office/officeart/2005/8/layout/vList5"/>
    <dgm:cxn modelId="{AD3A2ED0-FB03-4D59-86E1-7D8E43DDD4B3}" type="presOf" srcId="{8F5ABA44-A6CA-48D9-A045-D422CAFD5F5B}" destId="{166DEB71-2633-4428-B564-3D277B1DB99E}" srcOrd="0" destOrd="0" presId="urn:microsoft.com/office/officeart/2005/8/layout/vList5"/>
    <dgm:cxn modelId="{BC5191B1-8270-4768-9FF8-897AAF0C2F38}" srcId="{1310F653-A1BA-42E8-8B27-2F086438A45E}" destId="{529B58AB-7102-4FCD-9486-8AF5AD870AEB}" srcOrd="2" destOrd="0" parTransId="{0BFD789D-8B4D-48D0-9719-648A4995630D}" sibTransId="{79DD62F2-F5F3-4832-8A1E-A6BE102F4049}"/>
    <dgm:cxn modelId="{825D8F5C-010F-4D5E-AC33-290A0AC3C65E}" type="presOf" srcId="{FA25B79D-4634-4D93-ADEE-D0DB04892219}" destId="{FA9F7924-82CB-475E-8852-A01A6A3CE254}" srcOrd="0" destOrd="0" presId="urn:microsoft.com/office/officeart/2005/8/layout/vList5"/>
    <dgm:cxn modelId="{DD837D4A-1D3A-4E77-9ADD-4A436E710B3A}" srcId="{E5208496-080B-4995-9041-BF192FE49E22}" destId="{FA25B79D-4634-4D93-ADEE-D0DB04892219}" srcOrd="0" destOrd="0" parTransId="{1A34EABD-D44B-40F6-B58D-B9361DC607C0}" sibTransId="{E021256A-1779-441A-921B-DBAFD3452C63}"/>
    <dgm:cxn modelId="{DFD8CFF4-E670-48CA-B5C0-D25BE0EB7AC9}" type="presParOf" srcId="{5F9490A8-5DDF-4C51-AE8F-EE1F687BAA8D}" destId="{5AA16FD5-427F-4ED1-8389-4D5E59551FFF}" srcOrd="0" destOrd="0" presId="urn:microsoft.com/office/officeart/2005/8/layout/vList5"/>
    <dgm:cxn modelId="{49BF0BB8-0B51-472D-B187-F2D534DDDA95}" type="presParOf" srcId="{5AA16FD5-427F-4ED1-8389-4D5E59551FFF}" destId="{BD02EA6B-4F8F-4383-B736-FF94243C1957}" srcOrd="0" destOrd="0" presId="urn:microsoft.com/office/officeart/2005/8/layout/vList5"/>
    <dgm:cxn modelId="{2E5AC135-7A67-40B4-A882-BF44499E217A}" type="presParOf" srcId="{5AA16FD5-427F-4ED1-8389-4D5E59551FFF}" destId="{166DEB71-2633-4428-B564-3D277B1DB99E}" srcOrd="1" destOrd="0" presId="urn:microsoft.com/office/officeart/2005/8/layout/vList5"/>
    <dgm:cxn modelId="{35997A3F-7B61-493B-B89A-C335F8186D37}" type="presParOf" srcId="{5F9490A8-5DDF-4C51-AE8F-EE1F687BAA8D}" destId="{D30A110C-44AC-466B-A015-269F3245953D}" srcOrd="1" destOrd="0" presId="urn:microsoft.com/office/officeart/2005/8/layout/vList5"/>
    <dgm:cxn modelId="{5B69BF44-C46B-434D-AEDD-72DADB0C693D}" type="presParOf" srcId="{5F9490A8-5DDF-4C51-AE8F-EE1F687BAA8D}" destId="{6814F944-45DC-427B-8FF6-975C36328C4D}" srcOrd="2" destOrd="0" presId="urn:microsoft.com/office/officeart/2005/8/layout/vList5"/>
    <dgm:cxn modelId="{1F22595B-9014-44FF-82E7-EBDD7134243A}" type="presParOf" srcId="{6814F944-45DC-427B-8FF6-975C36328C4D}" destId="{09B3DA75-6C30-43B5-AF82-A491EF8FDCB7}" srcOrd="0" destOrd="0" presId="urn:microsoft.com/office/officeart/2005/8/layout/vList5"/>
    <dgm:cxn modelId="{22CEC843-4AE5-4371-BB84-31924DB9B7C2}" type="presParOf" srcId="{6814F944-45DC-427B-8FF6-975C36328C4D}" destId="{FA9F7924-82CB-475E-8852-A01A6A3CE254}" srcOrd="1" destOrd="0" presId="urn:microsoft.com/office/officeart/2005/8/layout/vList5"/>
    <dgm:cxn modelId="{31969C86-AE46-449B-A5D9-F9EB721F6095}" type="presParOf" srcId="{5F9490A8-5DDF-4C51-AE8F-EE1F687BAA8D}" destId="{B1155FB7-A265-4749-B5B2-7A18B2DC3475}" srcOrd="3" destOrd="0" presId="urn:microsoft.com/office/officeart/2005/8/layout/vList5"/>
    <dgm:cxn modelId="{D3011F8C-30EF-4D5C-8D4B-5E7316842FBD}" type="presParOf" srcId="{5F9490A8-5DDF-4C51-AE8F-EE1F687BAA8D}" destId="{0DB88980-6414-4A17-80FE-E440DB18E9D3}" srcOrd="4" destOrd="0" presId="urn:microsoft.com/office/officeart/2005/8/layout/vList5"/>
    <dgm:cxn modelId="{0111A2E1-F4F9-4EE6-8894-8ED8A27F0461}" type="presParOf" srcId="{0DB88980-6414-4A17-80FE-E440DB18E9D3}" destId="{E113DBF5-B9C7-4321-8932-3B5E66D39882}" srcOrd="0" destOrd="0" presId="urn:microsoft.com/office/officeart/2005/8/layout/vList5"/>
    <dgm:cxn modelId="{D750F513-4E5F-4BFA-AAE5-FA52EE549C49}" type="presParOf" srcId="{0DB88980-6414-4A17-80FE-E440DB18E9D3}" destId="{6E0F6043-24C7-4C43-AB4C-D07D90E38A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772350-3B35-4EAF-96CD-B236B2E28723}" type="doc">
      <dgm:prSet loTypeId="urn:microsoft.com/office/officeart/2005/8/layout/targe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02542D-C2CF-47C9-8D3D-2D51A8C1C580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Портфолио работ</a:t>
          </a:r>
          <a:endParaRPr lang="ru-RU" b="1" dirty="0">
            <a:solidFill>
              <a:srgbClr val="002060"/>
            </a:solidFill>
          </a:endParaRPr>
        </a:p>
      </dgm:t>
    </dgm:pt>
    <dgm:pt modelId="{FB0A330D-F219-4A42-A389-EEBCC22D4021}" type="parTrans" cxnId="{74F89D11-EAF5-4B2A-8113-FF4658C5D882}">
      <dgm:prSet/>
      <dgm:spPr/>
      <dgm:t>
        <a:bodyPr/>
        <a:lstStyle/>
        <a:p>
          <a:endParaRPr lang="ru-RU"/>
        </a:p>
      </dgm:t>
    </dgm:pt>
    <dgm:pt modelId="{9DE9E3C1-29FB-4ACE-B6E2-BB287933E03C}" type="sibTrans" cxnId="{74F89D11-EAF5-4B2A-8113-FF4658C5D882}">
      <dgm:prSet/>
      <dgm:spPr/>
      <dgm:t>
        <a:bodyPr/>
        <a:lstStyle/>
        <a:p>
          <a:endParaRPr lang="ru-RU"/>
        </a:p>
      </dgm:t>
    </dgm:pt>
    <dgm:pt modelId="{BD5D8B40-7DA8-4943-9A60-20F70CF8708A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Тексты</a:t>
          </a:r>
          <a:endParaRPr lang="ru-RU" b="1" dirty="0">
            <a:solidFill>
              <a:srgbClr val="002060"/>
            </a:solidFill>
          </a:endParaRPr>
        </a:p>
      </dgm:t>
    </dgm:pt>
    <dgm:pt modelId="{32936392-112D-40C6-99B3-DA675A013912}" type="parTrans" cxnId="{33F0785D-2F5C-4C72-B5D5-E100CD082F99}">
      <dgm:prSet/>
      <dgm:spPr/>
      <dgm:t>
        <a:bodyPr/>
        <a:lstStyle/>
        <a:p>
          <a:endParaRPr lang="ru-RU"/>
        </a:p>
      </dgm:t>
    </dgm:pt>
    <dgm:pt modelId="{A6C06630-6133-4EBB-B264-18F89C8EFA3E}" type="sibTrans" cxnId="{33F0785D-2F5C-4C72-B5D5-E100CD082F99}">
      <dgm:prSet/>
      <dgm:spPr/>
      <dgm:t>
        <a:bodyPr/>
        <a:lstStyle/>
        <a:p>
          <a:endParaRPr lang="ru-RU"/>
        </a:p>
      </dgm:t>
    </dgm:pt>
    <dgm:pt modelId="{94B37D9E-4215-480A-9ECC-A12CD0DCCC4D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Аудио, фото и видео записи</a:t>
          </a:r>
          <a:endParaRPr lang="ru-RU" b="1" dirty="0">
            <a:solidFill>
              <a:srgbClr val="002060"/>
            </a:solidFill>
          </a:endParaRPr>
        </a:p>
      </dgm:t>
    </dgm:pt>
    <dgm:pt modelId="{30F76CE4-2388-472D-8775-A08E6BE25C9C}" type="parTrans" cxnId="{E327F8F4-9CA6-4997-9EF4-B1575E688B90}">
      <dgm:prSet/>
      <dgm:spPr/>
      <dgm:t>
        <a:bodyPr/>
        <a:lstStyle/>
        <a:p>
          <a:endParaRPr lang="ru-RU"/>
        </a:p>
      </dgm:t>
    </dgm:pt>
    <dgm:pt modelId="{9573B7BE-0CBE-4D18-8087-8D1403AAB4BB}" type="sibTrans" cxnId="{E327F8F4-9CA6-4997-9EF4-B1575E688B90}">
      <dgm:prSet/>
      <dgm:spPr/>
      <dgm:t>
        <a:bodyPr/>
        <a:lstStyle/>
        <a:p>
          <a:endParaRPr lang="ru-RU"/>
        </a:p>
      </dgm:t>
    </dgm:pt>
    <dgm:pt modelId="{F65F8CBF-48DB-4798-83FC-041B81BD1A89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Портфолио документов</a:t>
          </a:r>
          <a:endParaRPr lang="ru-RU" b="1" dirty="0">
            <a:solidFill>
              <a:srgbClr val="002060"/>
            </a:solidFill>
          </a:endParaRPr>
        </a:p>
      </dgm:t>
    </dgm:pt>
    <dgm:pt modelId="{C107292B-EE87-4E9C-A378-9935F11F2EF4}" type="parTrans" cxnId="{171909B5-FB5C-4558-9719-086562DDB95C}">
      <dgm:prSet/>
      <dgm:spPr/>
      <dgm:t>
        <a:bodyPr/>
        <a:lstStyle/>
        <a:p>
          <a:endParaRPr lang="ru-RU"/>
        </a:p>
      </dgm:t>
    </dgm:pt>
    <dgm:pt modelId="{E26C953D-A2F0-4491-ADC7-93CE0F6495E8}" type="sibTrans" cxnId="{171909B5-FB5C-4558-9719-086562DDB95C}">
      <dgm:prSet/>
      <dgm:spPr/>
      <dgm:t>
        <a:bodyPr/>
        <a:lstStyle/>
        <a:p>
          <a:endParaRPr lang="ru-RU"/>
        </a:p>
      </dgm:t>
    </dgm:pt>
    <dgm:pt modelId="{2C30F30E-9616-43C8-9210-E0961AD1C12A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Победы</a:t>
          </a:r>
          <a:endParaRPr lang="ru-RU" b="1" dirty="0">
            <a:solidFill>
              <a:srgbClr val="002060"/>
            </a:solidFill>
          </a:endParaRPr>
        </a:p>
      </dgm:t>
    </dgm:pt>
    <dgm:pt modelId="{018BCE86-FC9F-46FC-9C21-9D6DC0418AEC}" type="parTrans" cxnId="{397BE978-3B1B-4FF1-96AD-23EA523562B6}">
      <dgm:prSet/>
      <dgm:spPr/>
      <dgm:t>
        <a:bodyPr/>
        <a:lstStyle/>
        <a:p>
          <a:endParaRPr lang="ru-RU"/>
        </a:p>
      </dgm:t>
    </dgm:pt>
    <dgm:pt modelId="{54E4F2DD-DA2C-42F4-8B6B-F6B6DBB710DF}" type="sibTrans" cxnId="{397BE978-3B1B-4FF1-96AD-23EA523562B6}">
      <dgm:prSet/>
      <dgm:spPr/>
      <dgm:t>
        <a:bodyPr/>
        <a:lstStyle/>
        <a:p>
          <a:endParaRPr lang="ru-RU"/>
        </a:p>
      </dgm:t>
    </dgm:pt>
    <dgm:pt modelId="{46B16EB8-7931-4E0D-94C3-E76442494285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Обучение</a:t>
          </a:r>
          <a:endParaRPr lang="ru-RU" b="1" dirty="0">
            <a:solidFill>
              <a:srgbClr val="002060"/>
            </a:solidFill>
          </a:endParaRPr>
        </a:p>
      </dgm:t>
    </dgm:pt>
    <dgm:pt modelId="{699B73F7-4405-4429-83B4-2E947F435CBD}" type="parTrans" cxnId="{D4959289-EB48-4A65-BD27-4C1981767AA4}">
      <dgm:prSet/>
      <dgm:spPr/>
      <dgm:t>
        <a:bodyPr/>
        <a:lstStyle/>
        <a:p>
          <a:endParaRPr lang="ru-RU"/>
        </a:p>
      </dgm:t>
    </dgm:pt>
    <dgm:pt modelId="{ABAF7987-3A66-4EE0-BFAB-CCFEEBABBED4}" type="sibTrans" cxnId="{D4959289-EB48-4A65-BD27-4C1981767AA4}">
      <dgm:prSet/>
      <dgm:spPr/>
      <dgm:t>
        <a:bodyPr/>
        <a:lstStyle/>
        <a:p>
          <a:endParaRPr lang="ru-RU"/>
        </a:p>
      </dgm:t>
    </dgm:pt>
    <dgm:pt modelId="{5DCAD891-0262-435F-B86C-9C1FA79CEF9E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Портфолио отзывов</a:t>
          </a:r>
          <a:endParaRPr lang="ru-RU" b="1" dirty="0">
            <a:solidFill>
              <a:srgbClr val="002060"/>
            </a:solidFill>
          </a:endParaRPr>
        </a:p>
      </dgm:t>
    </dgm:pt>
    <dgm:pt modelId="{7D4D1741-D2CF-4A43-97FE-2D0B91B08CEE}" type="parTrans" cxnId="{850479D4-171C-41FF-9471-C23A7594637C}">
      <dgm:prSet/>
      <dgm:spPr/>
      <dgm:t>
        <a:bodyPr/>
        <a:lstStyle/>
        <a:p>
          <a:endParaRPr lang="ru-RU"/>
        </a:p>
      </dgm:t>
    </dgm:pt>
    <dgm:pt modelId="{C85E77AB-884D-460F-95FB-22CDD313F341}" type="sibTrans" cxnId="{850479D4-171C-41FF-9471-C23A7594637C}">
      <dgm:prSet/>
      <dgm:spPr/>
      <dgm:t>
        <a:bodyPr/>
        <a:lstStyle/>
        <a:p>
          <a:endParaRPr lang="ru-RU"/>
        </a:p>
      </dgm:t>
    </dgm:pt>
    <dgm:pt modelId="{F6089177-5F37-4E02-AF00-A156FCF3EC19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Внешние оценки  </a:t>
          </a:r>
          <a:endParaRPr lang="ru-RU" b="1" dirty="0">
            <a:solidFill>
              <a:srgbClr val="002060"/>
            </a:solidFill>
          </a:endParaRPr>
        </a:p>
      </dgm:t>
    </dgm:pt>
    <dgm:pt modelId="{475CA6F7-5B0F-44CA-B9CD-029338A3386F}" type="parTrans" cxnId="{7E4D55FD-A02C-4DC0-91C8-8A3641128410}">
      <dgm:prSet/>
      <dgm:spPr/>
      <dgm:t>
        <a:bodyPr/>
        <a:lstStyle/>
        <a:p>
          <a:endParaRPr lang="ru-RU"/>
        </a:p>
      </dgm:t>
    </dgm:pt>
    <dgm:pt modelId="{21EF0F39-F1F4-4FA9-AEB2-9DC22DA6E620}" type="sibTrans" cxnId="{7E4D55FD-A02C-4DC0-91C8-8A3641128410}">
      <dgm:prSet/>
      <dgm:spPr/>
      <dgm:t>
        <a:bodyPr/>
        <a:lstStyle/>
        <a:p>
          <a:endParaRPr lang="ru-RU"/>
        </a:p>
      </dgm:t>
    </dgm:pt>
    <dgm:pt modelId="{96578985-BA25-416B-BA14-8C941FC387FB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Самоанализ</a:t>
          </a:r>
          <a:endParaRPr lang="ru-RU" b="1" dirty="0">
            <a:solidFill>
              <a:srgbClr val="002060"/>
            </a:solidFill>
          </a:endParaRPr>
        </a:p>
      </dgm:t>
    </dgm:pt>
    <dgm:pt modelId="{6F87493C-D2E9-4EA3-8194-C340E935951F}" type="parTrans" cxnId="{33205EAC-3D5E-4834-B889-22E864428D7E}">
      <dgm:prSet/>
      <dgm:spPr/>
      <dgm:t>
        <a:bodyPr/>
        <a:lstStyle/>
        <a:p>
          <a:endParaRPr lang="ru-RU"/>
        </a:p>
      </dgm:t>
    </dgm:pt>
    <dgm:pt modelId="{89BDF5A0-8F20-4BDA-B378-C10819BA7E80}" type="sibTrans" cxnId="{33205EAC-3D5E-4834-B889-22E864428D7E}">
      <dgm:prSet/>
      <dgm:spPr/>
      <dgm:t>
        <a:bodyPr/>
        <a:lstStyle/>
        <a:p>
          <a:endParaRPr lang="ru-RU"/>
        </a:p>
      </dgm:t>
    </dgm:pt>
    <dgm:pt modelId="{F118BA3B-43F2-4E6D-AF1B-5DF5AD17B113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Объекты </a:t>
          </a:r>
          <a:endParaRPr lang="ru-RU" b="1" dirty="0">
            <a:solidFill>
              <a:srgbClr val="002060"/>
            </a:solidFill>
          </a:endParaRPr>
        </a:p>
      </dgm:t>
    </dgm:pt>
    <dgm:pt modelId="{D61E6827-6CA7-426E-A0CA-F1EF5F432403}" type="parTrans" cxnId="{45EF2D8B-896F-471A-BB5A-870ABD87954C}">
      <dgm:prSet/>
      <dgm:spPr/>
      <dgm:t>
        <a:bodyPr/>
        <a:lstStyle/>
        <a:p>
          <a:endParaRPr lang="ru-RU"/>
        </a:p>
      </dgm:t>
    </dgm:pt>
    <dgm:pt modelId="{71023616-68A1-46C8-8214-D59AEB48741A}" type="sibTrans" cxnId="{45EF2D8B-896F-471A-BB5A-870ABD87954C}">
      <dgm:prSet/>
      <dgm:spPr/>
      <dgm:t>
        <a:bodyPr/>
        <a:lstStyle/>
        <a:p>
          <a:endParaRPr lang="ru-RU"/>
        </a:p>
      </dgm:t>
    </dgm:pt>
    <dgm:pt modelId="{EF9277AD-553C-4C1B-B68B-CFF50AC2EFB9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Творческие работы</a:t>
          </a:r>
          <a:endParaRPr lang="ru-RU" b="1" dirty="0">
            <a:solidFill>
              <a:srgbClr val="002060"/>
            </a:solidFill>
          </a:endParaRPr>
        </a:p>
      </dgm:t>
    </dgm:pt>
    <dgm:pt modelId="{14BA0B23-9946-4A5C-9B5F-DF57591A81B5}" type="parTrans" cxnId="{D8DB72F3-21EB-40AF-8D83-EEE9B98E4B27}">
      <dgm:prSet/>
      <dgm:spPr/>
      <dgm:t>
        <a:bodyPr/>
        <a:lstStyle/>
        <a:p>
          <a:endParaRPr lang="ru-RU"/>
        </a:p>
      </dgm:t>
    </dgm:pt>
    <dgm:pt modelId="{27E628DA-A599-444E-BAB9-CA49B41BE2A1}" type="sibTrans" cxnId="{D8DB72F3-21EB-40AF-8D83-EEE9B98E4B27}">
      <dgm:prSet/>
      <dgm:spPr/>
      <dgm:t>
        <a:bodyPr/>
        <a:lstStyle/>
        <a:p>
          <a:endParaRPr lang="ru-RU"/>
        </a:p>
      </dgm:t>
    </dgm:pt>
    <dgm:pt modelId="{DF65B591-66B3-4444-8145-F7DA2DBA2F4B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Соответствие требованиям</a:t>
          </a:r>
          <a:endParaRPr lang="ru-RU" b="1" dirty="0">
            <a:solidFill>
              <a:srgbClr val="002060"/>
            </a:solidFill>
          </a:endParaRPr>
        </a:p>
      </dgm:t>
    </dgm:pt>
    <dgm:pt modelId="{354A8737-CFC1-4259-8CFA-CF4B70E187EA}" type="parTrans" cxnId="{A621070F-7008-4ADC-84BB-A20438BC7D44}">
      <dgm:prSet/>
      <dgm:spPr/>
      <dgm:t>
        <a:bodyPr/>
        <a:lstStyle/>
        <a:p>
          <a:endParaRPr lang="ru-RU"/>
        </a:p>
      </dgm:t>
    </dgm:pt>
    <dgm:pt modelId="{A566A0BB-2509-440A-86B7-DD130F4545E1}" type="sibTrans" cxnId="{A621070F-7008-4ADC-84BB-A20438BC7D44}">
      <dgm:prSet/>
      <dgm:spPr/>
      <dgm:t>
        <a:bodyPr/>
        <a:lstStyle/>
        <a:p>
          <a:endParaRPr lang="ru-RU"/>
        </a:p>
      </dgm:t>
    </dgm:pt>
    <dgm:pt modelId="{40F14FCD-8DF3-4424-88C3-6B88DBAAEE0E}" type="pres">
      <dgm:prSet presAssocID="{F3772350-3B35-4EAF-96CD-B236B2E2872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32BDA8-B632-4404-B7DA-D41DC6DFD1B4}" type="pres">
      <dgm:prSet presAssocID="{DC02542D-C2CF-47C9-8D3D-2D51A8C1C580}" presName="circle1" presStyleLbl="node1" presStyleIdx="0" presStyleCnt="3"/>
      <dgm:spPr/>
    </dgm:pt>
    <dgm:pt modelId="{AFD96796-359C-49ED-8A30-9CD1D8B7A570}" type="pres">
      <dgm:prSet presAssocID="{DC02542D-C2CF-47C9-8D3D-2D51A8C1C580}" presName="space" presStyleCnt="0"/>
      <dgm:spPr/>
    </dgm:pt>
    <dgm:pt modelId="{CE88EB80-250D-4CFD-8C96-35A3FC9A9E94}" type="pres">
      <dgm:prSet presAssocID="{DC02542D-C2CF-47C9-8D3D-2D51A8C1C580}" presName="rect1" presStyleLbl="alignAcc1" presStyleIdx="0" presStyleCnt="3" custLinFactNeighborX="-484" custLinFactNeighborY="-141"/>
      <dgm:spPr/>
      <dgm:t>
        <a:bodyPr/>
        <a:lstStyle/>
        <a:p>
          <a:endParaRPr lang="ru-RU"/>
        </a:p>
      </dgm:t>
    </dgm:pt>
    <dgm:pt modelId="{00490943-438F-4738-8C59-A40071EBF5B4}" type="pres">
      <dgm:prSet presAssocID="{F65F8CBF-48DB-4798-83FC-041B81BD1A89}" presName="vertSpace2" presStyleLbl="node1" presStyleIdx="0" presStyleCnt="3"/>
      <dgm:spPr/>
    </dgm:pt>
    <dgm:pt modelId="{03CA648A-44AC-42CB-AD3D-5EFBDB1FFB6E}" type="pres">
      <dgm:prSet presAssocID="{F65F8CBF-48DB-4798-83FC-041B81BD1A89}" presName="circle2" presStyleLbl="node1" presStyleIdx="1" presStyleCnt="3"/>
      <dgm:spPr/>
    </dgm:pt>
    <dgm:pt modelId="{87917A2B-EFCE-4ED0-9E6F-92AFD588DE1D}" type="pres">
      <dgm:prSet presAssocID="{F65F8CBF-48DB-4798-83FC-041B81BD1A89}" presName="rect2" presStyleLbl="alignAcc1" presStyleIdx="1" presStyleCnt="3"/>
      <dgm:spPr/>
      <dgm:t>
        <a:bodyPr/>
        <a:lstStyle/>
        <a:p>
          <a:endParaRPr lang="ru-RU"/>
        </a:p>
      </dgm:t>
    </dgm:pt>
    <dgm:pt modelId="{779FD373-B4D4-49AC-B5F3-FC3FEBB95480}" type="pres">
      <dgm:prSet presAssocID="{5DCAD891-0262-435F-B86C-9C1FA79CEF9E}" presName="vertSpace3" presStyleLbl="node1" presStyleIdx="1" presStyleCnt="3"/>
      <dgm:spPr/>
    </dgm:pt>
    <dgm:pt modelId="{16F9D679-46FC-40DA-B4BC-A0E8236CB75E}" type="pres">
      <dgm:prSet presAssocID="{5DCAD891-0262-435F-B86C-9C1FA79CEF9E}" presName="circle3" presStyleLbl="node1" presStyleIdx="2" presStyleCnt="3"/>
      <dgm:spPr/>
    </dgm:pt>
    <dgm:pt modelId="{C8998596-9021-4E43-8C1B-0ED94AC5DABA}" type="pres">
      <dgm:prSet presAssocID="{5DCAD891-0262-435F-B86C-9C1FA79CEF9E}" presName="rect3" presStyleLbl="alignAcc1" presStyleIdx="2" presStyleCnt="3"/>
      <dgm:spPr/>
      <dgm:t>
        <a:bodyPr/>
        <a:lstStyle/>
        <a:p>
          <a:endParaRPr lang="ru-RU"/>
        </a:p>
      </dgm:t>
    </dgm:pt>
    <dgm:pt modelId="{E3DB63F8-6912-4BD7-BD4B-788B685CDFA1}" type="pres">
      <dgm:prSet presAssocID="{DC02542D-C2CF-47C9-8D3D-2D51A8C1C58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A2D31-F229-47D9-A7B7-ACA80FBA49E3}" type="pres">
      <dgm:prSet presAssocID="{DC02542D-C2CF-47C9-8D3D-2D51A8C1C580}" presName="rect1ChTx" presStyleLbl="alignAcc1" presStyleIdx="2" presStyleCnt="3" custScaleX="119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A5B81-DCA2-4FD9-A72C-AA44CB27C33F}" type="pres">
      <dgm:prSet presAssocID="{F65F8CBF-48DB-4798-83FC-041B81BD1A89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1F22B-60F9-481B-AEF7-A0607CC870ED}" type="pres">
      <dgm:prSet presAssocID="{F65F8CBF-48DB-4798-83FC-041B81BD1A89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BB811-F2B1-40A6-A5ED-034DB19DAAE8}" type="pres">
      <dgm:prSet presAssocID="{5DCAD891-0262-435F-B86C-9C1FA79CEF9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F40C9-649D-45FC-817C-CFF6313CC29E}" type="pres">
      <dgm:prSet presAssocID="{5DCAD891-0262-435F-B86C-9C1FA79CEF9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76109A-250F-4D3C-9291-E4808E87E961}" type="presOf" srcId="{F118BA3B-43F2-4E6D-AF1B-5DF5AD17B113}" destId="{650A2D31-F229-47D9-A7B7-ACA80FBA49E3}" srcOrd="0" destOrd="2" presId="urn:microsoft.com/office/officeart/2005/8/layout/target3"/>
    <dgm:cxn modelId="{D4959289-EB48-4A65-BD27-4C1981767AA4}" srcId="{F65F8CBF-48DB-4798-83FC-041B81BD1A89}" destId="{46B16EB8-7931-4E0D-94C3-E76442494285}" srcOrd="1" destOrd="0" parTransId="{699B73F7-4405-4429-83B4-2E947F435CBD}" sibTransId="{ABAF7987-3A66-4EE0-BFAB-CCFEEBABBED4}"/>
    <dgm:cxn modelId="{7E4D55FD-A02C-4DC0-91C8-8A3641128410}" srcId="{5DCAD891-0262-435F-B86C-9C1FA79CEF9E}" destId="{F6089177-5F37-4E02-AF00-A156FCF3EC19}" srcOrd="0" destOrd="0" parTransId="{475CA6F7-5B0F-44CA-B9CD-029338A3386F}" sibTransId="{21EF0F39-F1F4-4FA9-AEB2-9DC22DA6E620}"/>
    <dgm:cxn modelId="{41EA92B6-2D58-4733-993D-3A8664173B1A}" type="presOf" srcId="{5DCAD891-0262-435F-B86C-9C1FA79CEF9E}" destId="{C8998596-9021-4E43-8C1B-0ED94AC5DABA}" srcOrd="0" destOrd="0" presId="urn:microsoft.com/office/officeart/2005/8/layout/target3"/>
    <dgm:cxn modelId="{A621070F-7008-4ADC-84BB-A20438BC7D44}" srcId="{F65F8CBF-48DB-4798-83FC-041B81BD1A89}" destId="{DF65B591-66B3-4444-8145-F7DA2DBA2F4B}" srcOrd="2" destOrd="0" parTransId="{354A8737-CFC1-4259-8CFA-CF4B70E187EA}" sibTransId="{A566A0BB-2509-440A-86B7-DD130F4545E1}"/>
    <dgm:cxn modelId="{0BD1C62B-4875-4DE1-AF57-4E63547CCFD2}" type="presOf" srcId="{F65F8CBF-48DB-4798-83FC-041B81BD1A89}" destId="{87917A2B-EFCE-4ED0-9E6F-92AFD588DE1D}" srcOrd="0" destOrd="0" presId="urn:microsoft.com/office/officeart/2005/8/layout/target3"/>
    <dgm:cxn modelId="{D5E8A826-967E-4734-8DB6-B187B8621236}" type="presOf" srcId="{F3772350-3B35-4EAF-96CD-B236B2E28723}" destId="{40F14FCD-8DF3-4424-88C3-6B88DBAAEE0E}" srcOrd="0" destOrd="0" presId="urn:microsoft.com/office/officeart/2005/8/layout/target3"/>
    <dgm:cxn modelId="{C7903808-277F-48F3-8213-DD4C1F318199}" type="presOf" srcId="{F6089177-5F37-4E02-AF00-A156FCF3EC19}" destId="{E4FF40C9-649D-45FC-817C-CFF6313CC29E}" srcOrd="0" destOrd="0" presId="urn:microsoft.com/office/officeart/2005/8/layout/target3"/>
    <dgm:cxn modelId="{35D6AAEB-EAB9-4D1C-B721-76770542DFA9}" type="presOf" srcId="{5DCAD891-0262-435F-B86C-9C1FA79CEF9E}" destId="{4D9BB811-F2B1-40A6-A5ED-034DB19DAAE8}" srcOrd="1" destOrd="0" presId="urn:microsoft.com/office/officeart/2005/8/layout/target3"/>
    <dgm:cxn modelId="{3B6A17E8-B3EA-4567-B75D-8ACE9BE691CA}" type="presOf" srcId="{46B16EB8-7931-4E0D-94C3-E76442494285}" destId="{3FA1F22B-60F9-481B-AEF7-A0607CC870ED}" srcOrd="0" destOrd="1" presId="urn:microsoft.com/office/officeart/2005/8/layout/target3"/>
    <dgm:cxn modelId="{45EF2D8B-896F-471A-BB5A-870ABD87954C}" srcId="{DC02542D-C2CF-47C9-8D3D-2D51A8C1C580}" destId="{F118BA3B-43F2-4E6D-AF1B-5DF5AD17B113}" srcOrd="2" destOrd="0" parTransId="{D61E6827-6CA7-426E-A0CA-F1EF5F432403}" sibTransId="{71023616-68A1-46C8-8214-D59AEB48741A}"/>
    <dgm:cxn modelId="{850479D4-171C-41FF-9471-C23A7594637C}" srcId="{F3772350-3B35-4EAF-96CD-B236B2E28723}" destId="{5DCAD891-0262-435F-B86C-9C1FA79CEF9E}" srcOrd="2" destOrd="0" parTransId="{7D4D1741-D2CF-4A43-97FE-2D0B91B08CEE}" sibTransId="{C85E77AB-884D-460F-95FB-22CDD313F341}"/>
    <dgm:cxn modelId="{397BE978-3B1B-4FF1-96AD-23EA523562B6}" srcId="{F65F8CBF-48DB-4798-83FC-041B81BD1A89}" destId="{2C30F30E-9616-43C8-9210-E0961AD1C12A}" srcOrd="0" destOrd="0" parTransId="{018BCE86-FC9F-46FC-9C21-9D6DC0418AEC}" sibTransId="{54E4F2DD-DA2C-42F4-8B6B-F6B6DBB710DF}"/>
    <dgm:cxn modelId="{18F1BB2B-141D-4690-8A1D-04C1A21FF24A}" type="presOf" srcId="{96578985-BA25-416B-BA14-8C941FC387FB}" destId="{E4FF40C9-649D-45FC-817C-CFF6313CC29E}" srcOrd="0" destOrd="1" presId="urn:microsoft.com/office/officeart/2005/8/layout/target3"/>
    <dgm:cxn modelId="{BFFDEF8F-FB20-4CE0-8122-E02AD1C394D9}" type="presOf" srcId="{DC02542D-C2CF-47C9-8D3D-2D51A8C1C580}" destId="{CE88EB80-250D-4CFD-8C96-35A3FC9A9E94}" srcOrd="0" destOrd="0" presId="urn:microsoft.com/office/officeart/2005/8/layout/target3"/>
    <dgm:cxn modelId="{171909B5-FB5C-4558-9719-086562DDB95C}" srcId="{F3772350-3B35-4EAF-96CD-B236B2E28723}" destId="{F65F8CBF-48DB-4798-83FC-041B81BD1A89}" srcOrd="1" destOrd="0" parTransId="{C107292B-EE87-4E9C-A378-9935F11F2EF4}" sibTransId="{E26C953D-A2F0-4491-ADC7-93CE0F6495E8}"/>
    <dgm:cxn modelId="{77CB662F-B350-4532-8393-0B54DA00118E}" type="presOf" srcId="{EF9277AD-553C-4C1B-B68B-CFF50AC2EFB9}" destId="{650A2D31-F229-47D9-A7B7-ACA80FBA49E3}" srcOrd="0" destOrd="3" presId="urn:microsoft.com/office/officeart/2005/8/layout/target3"/>
    <dgm:cxn modelId="{1AEB11B8-3B8F-4690-B0CC-D9E997CDCEC7}" type="presOf" srcId="{DC02542D-C2CF-47C9-8D3D-2D51A8C1C580}" destId="{E3DB63F8-6912-4BD7-BD4B-788B685CDFA1}" srcOrd="1" destOrd="0" presId="urn:microsoft.com/office/officeart/2005/8/layout/target3"/>
    <dgm:cxn modelId="{74F89D11-EAF5-4B2A-8113-FF4658C5D882}" srcId="{F3772350-3B35-4EAF-96CD-B236B2E28723}" destId="{DC02542D-C2CF-47C9-8D3D-2D51A8C1C580}" srcOrd="0" destOrd="0" parTransId="{FB0A330D-F219-4A42-A389-EEBCC22D4021}" sibTransId="{9DE9E3C1-29FB-4ACE-B6E2-BB287933E03C}"/>
    <dgm:cxn modelId="{33F0785D-2F5C-4C72-B5D5-E100CD082F99}" srcId="{DC02542D-C2CF-47C9-8D3D-2D51A8C1C580}" destId="{BD5D8B40-7DA8-4943-9A60-20F70CF8708A}" srcOrd="0" destOrd="0" parTransId="{32936392-112D-40C6-99B3-DA675A013912}" sibTransId="{A6C06630-6133-4EBB-B264-18F89C8EFA3E}"/>
    <dgm:cxn modelId="{E327F8F4-9CA6-4997-9EF4-B1575E688B90}" srcId="{DC02542D-C2CF-47C9-8D3D-2D51A8C1C580}" destId="{94B37D9E-4215-480A-9ECC-A12CD0DCCC4D}" srcOrd="1" destOrd="0" parTransId="{30F76CE4-2388-472D-8775-A08E6BE25C9C}" sibTransId="{9573B7BE-0CBE-4D18-8087-8D1403AAB4BB}"/>
    <dgm:cxn modelId="{235DD44E-43E4-450A-BC8C-3251E44AEB0D}" type="presOf" srcId="{94B37D9E-4215-480A-9ECC-A12CD0DCCC4D}" destId="{650A2D31-F229-47D9-A7B7-ACA80FBA49E3}" srcOrd="0" destOrd="1" presId="urn:microsoft.com/office/officeart/2005/8/layout/target3"/>
    <dgm:cxn modelId="{DC43A682-E65C-4223-B8B7-2F6DDB95691F}" type="presOf" srcId="{BD5D8B40-7DA8-4943-9A60-20F70CF8708A}" destId="{650A2D31-F229-47D9-A7B7-ACA80FBA49E3}" srcOrd="0" destOrd="0" presId="urn:microsoft.com/office/officeart/2005/8/layout/target3"/>
    <dgm:cxn modelId="{3A80CDE3-CBCB-47DA-B4DA-110EE9A98E95}" type="presOf" srcId="{DF65B591-66B3-4444-8145-F7DA2DBA2F4B}" destId="{3FA1F22B-60F9-481B-AEF7-A0607CC870ED}" srcOrd="0" destOrd="2" presId="urn:microsoft.com/office/officeart/2005/8/layout/target3"/>
    <dgm:cxn modelId="{D9C1896E-4112-433B-9C5D-9A4B953FE518}" type="presOf" srcId="{2C30F30E-9616-43C8-9210-E0961AD1C12A}" destId="{3FA1F22B-60F9-481B-AEF7-A0607CC870ED}" srcOrd="0" destOrd="0" presId="urn:microsoft.com/office/officeart/2005/8/layout/target3"/>
    <dgm:cxn modelId="{9C27E023-2B25-4FFC-AF03-4CD119DB575F}" type="presOf" srcId="{F65F8CBF-48DB-4798-83FC-041B81BD1A89}" destId="{EC1A5B81-DCA2-4FD9-A72C-AA44CB27C33F}" srcOrd="1" destOrd="0" presId="urn:microsoft.com/office/officeart/2005/8/layout/target3"/>
    <dgm:cxn modelId="{D8DB72F3-21EB-40AF-8D83-EEE9B98E4B27}" srcId="{DC02542D-C2CF-47C9-8D3D-2D51A8C1C580}" destId="{EF9277AD-553C-4C1B-B68B-CFF50AC2EFB9}" srcOrd="3" destOrd="0" parTransId="{14BA0B23-9946-4A5C-9B5F-DF57591A81B5}" sibTransId="{27E628DA-A599-444E-BAB9-CA49B41BE2A1}"/>
    <dgm:cxn modelId="{33205EAC-3D5E-4834-B889-22E864428D7E}" srcId="{5DCAD891-0262-435F-B86C-9C1FA79CEF9E}" destId="{96578985-BA25-416B-BA14-8C941FC387FB}" srcOrd="1" destOrd="0" parTransId="{6F87493C-D2E9-4EA3-8194-C340E935951F}" sibTransId="{89BDF5A0-8F20-4BDA-B378-C10819BA7E80}"/>
    <dgm:cxn modelId="{1A2C6F11-43FE-4B7B-A95F-74BCE508E301}" type="presParOf" srcId="{40F14FCD-8DF3-4424-88C3-6B88DBAAEE0E}" destId="{7532BDA8-B632-4404-B7DA-D41DC6DFD1B4}" srcOrd="0" destOrd="0" presId="urn:microsoft.com/office/officeart/2005/8/layout/target3"/>
    <dgm:cxn modelId="{8645F8C2-96BC-4890-AC89-D2715262F41B}" type="presParOf" srcId="{40F14FCD-8DF3-4424-88C3-6B88DBAAEE0E}" destId="{AFD96796-359C-49ED-8A30-9CD1D8B7A570}" srcOrd="1" destOrd="0" presId="urn:microsoft.com/office/officeart/2005/8/layout/target3"/>
    <dgm:cxn modelId="{0FDED480-EE59-4591-B765-0AC0B7597820}" type="presParOf" srcId="{40F14FCD-8DF3-4424-88C3-6B88DBAAEE0E}" destId="{CE88EB80-250D-4CFD-8C96-35A3FC9A9E94}" srcOrd="2" destOrd="0" presId="urn:microsoft.com/office/officeart/2005/8/layout/target3"/>
    <dgm:cxn modelId="{681A8EFE-0C4A-400F-827B-A3FBBF359230}" type="presParOf" srcId="{40F14FCD-8DF3-4424-88C3-6B88DBAAEE0E}" destId="{00490943-438F-4738-8C59-A40071EBF5B4}" srcOrd="3" destOrd="0" presId="urn:microsoft.com/office/officeart/2005/8/layout/target3"/>
    <dgm:cxn modelId="{CBF0D2D3-44EF-425C-A589-CBE47F41B0FF}" type="presParOf" srcId="{40F14FCD-8DF3-4424-88C3-6B88DBAAEE0E}" destId="{03CA648A-44AC-42CB-AD3D-5EFBDB1FFB6E}" srcOrd="4" destOrd="0" presId="urn:microsoft.com/office/officeart/2005/8/layout/target3"/>
    <dgm:cxn modelId="{E079B1AE-862B-4F43-9044-FDDD209217C1}" type="presParOf" srcId="{40F14FCD-8DF3-4424-88C3-6B88DBAAEE0E}" destId="{87917A2B-EFCE-4ED0-9E6F-92AFD588DE1D}" srcOrd="5" destOrd="0" presId="urn:microsoft.com/office/officeart/2005/8/layout/target3"/>
    <dgm:cxn modelId="{52F4ECBE-F511-4202-B0BD-2BC4E61E03E4}" type="presParOf" srcId="{40F14FCD-8DF3-4424-88C3-6B88DBAAEE0E}" destId="{779FD373-B4D4-49AC-B5F3-FC3FEBB95480}" srcOrd="6" destOrd="0" presId="urn:microsoft.com/office/officeart/2005/8/layout/target3"/>
    <dgm:cxn modelId="{5884345C-B984-47C1-81FB-B77FA08E047D}" type="presParOf" srcId="{40F14FCD-8DF3-4424-88C3-6B88DBAAEE0E}" destId="{16F9D679-46FC-40DA-B4BC-A0E8236CB75E}" srcOrd="7" destOrd="0" presId="urn:microsoft.com/office/officeart/2005/8/layout/target3"/>
    <dgm:cxn modelId="{079374B3-03AC-4CEB-86F2-2E0E34C0636B}" type="presParOf" srcId="{40F14FCD-8DF3-4424-88C3-6B88DBAAEE0E}" destId="{C8998596-9021-4E43-8C1B-0ED94AC5DABA}" srcOrd="8" destOrd="0" presId="urn:microsoft.com/office/officeart/2005/8/layout/target3"/>
    <dgm:cxn modelId="{FD3D005D-0FEF-4ACC-8AAA-3A5717DBBD68}" type="presParOf" srcId="{40F14FCD-8DF3-4424-88C3-6B88DBAAEE0E}" destId="{E3DB63F8-6912-4BD7-BD4B-788B685CDFA1}" srcOrd="9" destOrd="0" presId="urn:microsoft.com/office/officeart/2005/8/layout/target3"/>
    <dgm:cxn modelId="{2B135902-DC51-4F61-A9B3-49A3651B1DA9}" type="presParOf" srcId="{40F14FCD-8DF3-4424-88C3-6B88DBAAEE0E}" destId="{650A2D31-F229-47D9-A7B7-ACA80FBA49E3}" srcOrd="10" destOrd="0" presId="urn:microsoft.com/office/officeart/2005/8/layout/target3"/>
    <dgm:cxn modelId="{9EC0BEC3-DAA6-4CB0-8D10-033135C4936E}" type="presParOf" srcId="{40F14FCD-8DF3-4424-88C3-6B88DBAAEE0E}" destId="{EC1A5B81-DCA2-4FD9-A72C-AA44CB27C33F}" srcOrd="11" destOrd="0" presId="urn:microsoft.com/office/officeart/2005/8/layout/target3"/>
    <dgm:cxn modelId="{DEF6A8C5-8BAB-4645-BE07-90EAC52A47FE}" type="presParOf" srcId="{40F14FCD-8DF3-4424-88C3-6B88DBAAEE0E}" destId="{3FA1F22B-60F9-481B-AEF7-A0607CC870ED}" srcOrd="12" destOrd="0" presId="urn:microsoft.com/office/officeart/2005/8/layout/target3"/>
    <dgm:cxn modelId="{4B421A3B-8170-4F26-80CD-2A7F8B098D00}" type="presParOf" srcId="{40F14FCD-8DF3-4424-88C3-6B88DBAAEE0E}" destId="{4D9BB811-F2B1-40A6-A5ED-034DB19DAAE8}" srcOrd="13" destOrd="0" presId="urn:microsoft.com/office/officeart/2005/8/layout/target3"/>
    <dgm:cxn modelId="{FF67E7A1-7347-42BD-A65A-F2885346A1BD}" type="presParOf" srcId="{40F14FCD-8DF3-4424-88C3-6B88DBAAEE0E}" destId="{E4FF40C9-649D-45FC-817C-CFF6313CC29E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772350-3B35-4EAF-96CD-B236B2E28723}" type="doc">
      <dgm:prSet loTypeId="urn:microsoft.com/office/officeart/2005/8/layout/target3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C02542D-C2CF-47C9-8D3D-2D51A8C1C580}">
      <dgm:prSet phldrT="[Текст]"/>
      <dgm:spPr/>
      <dgm:t>
        <a:bodyPr/>
        <a:lstStyle/>
        <a:p>
          <a:r>
            <a:rPr lang="ru-RU" b="1" dirty="0" smtClean="0"/>
            <a:t>Для учащихся</a:t>
          </a:r>
          <a:endParaRPr lang="ru-RU" b="1" dirty="0"/>
        </a:p>
      </dgm:t>
    </dgm:pt>
    <dgm:pt modelId="{FB0A330D-F219-4A42-A389-EEBCC22D4021}" type="parTrans" cxnId="{74F89D11-EAF5-4B2A-8113-FF4658C5D882}">
      <dgm:prSet/>
      <dgm:spPr/>
      <dgm:t>
        <a:bodyPr/>
        <a:lstStyle/>
        <a:p>
          <a:endParaRPr lang="ru-RU"/>
        </a:p>
      </dgm:t>
    </dgm:pt>
    <dgm:pt modelId="{9DE9E3C1-29FB-4ACE-B6E2-BB287933E03C}" type="sibTrans" cxnId="{74F89D11-EAF5-4B2A-8113-FF4658C5D882}">
      <dgm:prSet/>
      <dgm:spPr/>
      <dgm:t>
        <a:bodyPr/>
        <a:lstStyle/>
        <a:p>
          <a:endParaRPr lang="ru-RU"/>
        </a:p>
      </dgm:t>
    </dgm:pt>
    <dgm:pt modelId="{BD5D8B40-7DA8-4943-9A60-20F70CF8708A}">
      <dgm:prSet phldrT="[Текст]"/>
      <dgm:spPr/>
      <dgm:t>
        <a:bodyPr/>
        <a:lstStyle/>
        <a:p>
          <a:r>
            <a:rPr lang="ru-RU" b="1" dirty="0" smtClean="0"/>
            <a:t>Рекомендации</a:t>
          </a:r>
          <a:endParaRPr lang="ru-RU" b="1" dirty="0"/>
        </a:p>
      </dgm:t>
    </dgm:pt>
    <dgm:pt modelId="{32936392-112D-40C6-99B3-DA675A013912}" type="parTrans" cxnId="{33F0785D-2F5C-4C72-B5D5-E100CD082F99}">
      <dgm:prSet/>
      <dgm:spPr/>
      <dgm:t>
        <a:bodyPr/>
        <a:lstStyle/>
        <a:p>
          <a:endParaRPr lang="ru-RU"/>
        </a:p>
      </dgm:t>
    </dgm:pt>
    <dgm:pt modelId="{A6C06630-6133-4EBB-B264-18F89C8EFA3E}" type="sibTrans" cxnId="{33F0785D-2F5C-4C72-B5D5-E100CD082F99}">
      <dgm:prSet/>
      <dgm:spPr/>
      <dgm:t>
        <a:bodyPr/>
        <a:lstStyle/>
        <a:p>
          <a:endParaRPr lang="ru-RU"/>
        </a:p>
      </dgm:t>
    </dgm:pt>
    <dgm:pt modelId="{94B37D9E-4215-480A-9ECC-A12CD0DCCC4D}">
      <dgm:prSet phldrT="[Текст]"/>
      <dgm:spPr/>
      <dgm:t>
        <a:bodyPr/>
        <a:lstStyle/>
        <a:p>
          <a:r>
            <a:rPr lang="ru-RU" b="1" dirty="0" smtClean="0"/>
            <a:t>Формы для документирования,  самоанализа и  планирования  </a:t>
          </a:r>
          <a:endParaRPr lang="ru-RU" b="1" dirty="0"/>
        </a:p>
      </dgm:t>
    </dgm:pt>
    <dgm:pt modelId="{30F76CE4-2388-472D-8775-A08E6BE25C9C}" type="parTrans" cxnId="{E327F8F4-9CA6-4997-9EF4-B1575E688B90}">
      <dgm:prSet/>
      <dgm:spPr/>
      <dgm:t>
        <a:bodyPr/>
        <a:lstStyle/>
        <a:p>
          <a:endParaRPr lang="ru-RU"/>
        </a:p>
      </dgm:t>
    </dgm:pt>
    <dgm:pt modelId="{9573B7BE-0CBE-4D18-8087-8D1403AAB4BB}" type="sibTrans" cxnId="{E327F8F4-9CA6-4997-9EF4-B1575E688B90}">
      <dgm:prSet/>
      <dgm:spPr/>
      <dgm:t>
        <a:bodyPr/>
        <a:lstStyle/>
        <a:p>
          <a:endParaRPr lang="ru-RU"/>
        </a:p>
      </dgm:t>
    </dgm:pt>
    <dgm:pt modelId="{F65F8CBF-48DB-4798-83FC-041B81BD1A89}">
      <dgm:prSet phldrT="[Текст]"/>
      <dgm:spPr/>
      <dgm:t>
        <a:bodyPr/>
        <a:lstStyle/>
        <a:p>
          <a:r>
            <a:rPr lang="ru-RU" b="1" dirty="0" smtClean="0"/>
            <a:t>Методические рекомендации для учителей начальной и основной школы  </a:t>
          </a:r>
          <a:endParaRPr lang="ru-RU" b="1" dirty="0"/>
        </a:p>
      </dgm:t>
    </dgm:pt>
    <dgm:pt modelId="{C107292B-EE87-4E9C-A378-9935F11F2EF4}" type="parTrans" cxnId="{171909B5-FB5C-4558-9719-086562DDB95C}">
      <dgm:prSet/>
      <dgm:spPr/>
      <dgm:t>
        <a:bodyPr/>
        <a:lstStyle/>
        <a:p>
          <a:endParaRPr lang="ru-RU"/>
        </a:p>
      </dgm:t>
    </dgm:pt>
    <dgm:pt modelId="{E26C953D-A2F0-4491-ADC7-93CE0F6495E8}" type="sibTrans" cxnId="{171909B5-FB5C-4558-9719-086562DDB95C}">
      <dgm:prSet/>
      <dgm:spPr/>
      <dgm:t>
        <a:bodyPr/>
        <a:lstStyle/>
        <a:p>
          <a:endParaRPr lang="ru-RU"/>
        </a:p>
      </dgm:t>
    </dgm:pt>
    <dgm:pt modelId="{2C30F30E-9616-43C8-9210-E0961AD1C12A}">
      <dgm:prSet phldrT="[Текст]"/>
      <dgm:spPr/>
      <dgm:t>
        <a:bodyPr/>
        <a:lstStyle/>
        <a:p>
          <a:r>
            <a:rPr lang="ru-RU" b="1" dirty="0" smtClean="0"/>
            <a:t>Краткая теория портфолио - работы</a:t>
          </a:r>
          <a:endParaRPr lang="ru-RU" b="1" dirty="0"/>
        </a:p>
      </dgm:t>
    </dgm:pt>
    <dgm:pt modelId="{018BCE86-FC9F-46FC-9C21-9D6DC0418AEC}" type="parTrans" cxnId="{397BE978-3B1B-4FF1-96AD-23EA523562B6}">
      <dgm:prSet/>
      <dgm:spPr/>
      <dgm:t>
        <a:bodyPr/>
        <a:lstStyle/>
        <a:p>
          <a:endParaRPr lang="ru-RU"/>
        </a:p>
      </dgm:t>
    </dgm:pt>
    <dgm:pt modelId="{54E4F2DD-DA2C-42F4-8B6B-F6B6DBB710DF}" type="sibTrans" cxnId="{397BE978-3B1B-4FF1-96AD-23EA523562B6}">
      <dgm:prSet/>
      <dgm:spPr/>
      <dgm:t>
        <a:bodyPr/>
        <a:lstStyle/>
        <a:p>
          <a:endParaRPr lang="ru-RU"/>
        </a:p>
      </dgm:t>
    </dgm:pt>
    <dgm:pt modelId="{46B16EB8-7931-4E0D-94C3-E76442494285}">
      <dgm:prSet phldrT="[Текст]"/>
      <dgm:spPr/>
      <dgm:t>
        <a:bodyPr/>
        <a:lstStyle/>
        <a:p>
          <a:r>
            <a:rPr lang="ru-RU" b="1" dirty="0" smtClean="0"/>
            <a:t>Практические советы по организации </a:t>
          </a:r>
          <a:endParaRPr lang="ru-RU" b="1" dirty="0"/>
        </a:p>
      </dgm:t>
    </dgm:pt>
    <dgm:pt modelId="{699B73F7-4405-4429-83B4-2E947F435CBD}" type="parTrans" cxnId="{D4959289-EB48-4A65-BD27-4C1981767AA4}">
      <dgm:prSet/>
      <dgm:spPr/>
      <dgm:t>
        <a:bodyPr/>
        <a:lstStyle/>
        <a:p>
          <a:endParaRPr lang="ru-RU"/>
        </a:p>
      </dgm:t>
    </dgm:pt>
    <dgm:pt modelId="{ABAF7987-3A66-4EE0-BFAB-CCFEEBABBED4}" type="sibTrans" cxnId="{D4959289-EB48-4A65-BD27-4C1981767AA4}">
      <dgm:prSet/>
      <dgm:spPr/>
      <dgm:t>
        <a:bodyPr/>
        <a:lstStyle/>
        <a:p>
          <a:endParaRPr lang="ru-RU"/>
        </a:p>
      </dgm:t>
    </dgm:pt>
    <dgm:pt modelId="{F118BA3B-43F2-4E6D-AF1B-5DF5AD17B113}">
      <dgm:prSet phldrT="[Текст]"/>
      <dgm:spPr/>
      <dgm:t>
        <a:bodyPr/>
        <a:lstStyle/>
        <a:p>
          <a:r>
            <a:rPr lang="ru-RU" b="1" dirty="0" smtClean="0"/>
            <a:t>Метапредметные задания </a:t>
          </a:r>
          <a:endParaRPr lang="ru-RU" b="1" dirty="0"/>
        </a:p>
      </dgm:t>
    </dgm:pt>
    <dgm:pt modelId="{D61E6827-6CA7-426E-A0CA-F1EF5F432403}" type="parTrans" cxnId="{45EF2D8B-896F-471A-BB5A-870ABD87954C}">
      <dgm:prSet/>
      <dgm:spPr/>
      <dgm:t>
        <a:bodyPr/>
        <a:lstStyle/>
        <a:p>
          <a:endParaRPr lang="ru-RU"/>
        </a:p>
      </dgm:t>
    </dgm:pt>
    <dgm:pt modelId="{71023616-68A1-46C8-8214-D59AEB48741A}" type="sibTrans" cxnId="{45EF2D8B-896F-471A-BB5A-870ABD87954C}">
      <dgm:prSet/>
      <dgm:spPr/>
      <dgm:t>
        <a:bodyPr/>
        <a:lstStyle/>
        <a:p>
          <a:endParaRPr lang="ru-RU"/>
        </a:p>
      </dgm:t>
    </dgm:pt>
    <dgm:pt modelId="{DF65B591-66B3-4444-8145-F7DA2DBA2F4B}">
      <dgm:prSet phldrT="[Текст]"/>
      <dgm:spPr/>
      <dgm:t>
        <a:bodyPr/>
        <a:lstStyle/>
        <a:p>
          <a:r>
            <a:rPr lang="ru-RU" b="1" dirty="0" smtClean="0"/>
            <a:t>Рекомендации по каждой форме и каждому заданию </a:t>
          </a:r>
          <a:endParaRPr lang="ru-RU" b="1" dirty="0"/>
        </a:p>
      </dgm:t>
    </dgm:pt>
    <dgm:pt modelId="{354A8737-CFC1-4259-8CFA-CF4B70E187EA}" type="parTrans" cxnId="{A621070F-7008-4ADC-84BB-A20438BC7D44}">
      <dgm:prSet/>
      <dgm:spPr/>
      <dgm:t>
        <a:bodyPr/>
        <a:lstStyle/>
        <a:p>
          <a:endParaRPr lang="ru-RU"/>
        </a:p>
      </dgm:t>
    </dgm:pt>
    <dgm:pt modelId="{A566A0BB-2509-440A-86B7-DD130F4545E1}" type="sibTrans" cxnId="{A621070F-7008-4ADC-84BB-A20438BC7D44}">
      <dgm:prSet/>
      <dgm:spPr/>
      <dgm:t>
        <a:bodyPr/>
        <a:lstStyle/>
        <a:p>
          <a:endParaRPr lang="ru-RU"/>
        </a:p>
      </dgm:t>
    </dgm:pt>
    <dgm:pt modelId="{40F14FCD-8DF3-4424-88C3-6B88DBAAEE0E}" type="pres">
      <dgm:prSet presAssocID="{F3772350-3B35-4EAF-96CD-B236B2E2872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32BDA8-B632-4404-B7DA-D41DC6DFD1B4}" type="pres">
      <dgm:prSet presAssocID="{DC02542D-C2CF-47C9-8D3D-2D51A8C1C580}" presName="circle1" presStyleLbl="node1" presStyleIdx="0" presStyleCnt="2" custScaleX="87139"/>
      <dgm:spPr/>
      <dgm:t>
        <a:bodyPr/>
        <a:lstStyle/>
        <a:p>
          <a:endParaRPr lang="ru-RU"/>
        </a:p>
      </dgm:t>
    </dgm:pt>
    <dgm:pt modelId="{AFD96796-359C-49ED-8A30-9CD1D8B7A570}" type="pres">
      <dgm:prSet presAssocID="{DC02542D-C2CF-47C9-8D3D-2D51A8C1C580}" presName="space" presStyleCnt="0"/>
      <dgm:spPr/>
      <dgm:t>
        <a:bodyPr/>
        <a:lstStyle/>
        <a:p>
          <a:endParaRPr lang="ru-RU"/>
        </a:p>
      </dgm:t>
    </dgm:pt>
    <dgm:pt modelId="{CE88EB80-250D-4CFD-8C96-35A3FC9A9E94}" type="pres">
      <dgm:prSet presAssocID="{DC02542D-C2CF-47C9-8D3D-2D51A8C1C580}" presName="rect1" presStyleLbl="alignAcc1" presStyleIdx="0" presStyleCnt="2" custScaleX="100544" custScaleY="100121" custLinFactNeighborX="-484" custLinFactNeighborY="-141"/>
      <dgm:spPr/>
      <dgm:t>
        <a:bodyPr/>
        <a:lstStyle/>
        <a:p>
          <a:endParaRPr lang="ru-RU"/>
        </a:p>
      </dgm:t>
    </dgm:pt>
    <dgm:pt modelId="{00490943-438F-4738-8C59-A40071EBF5B4}" type="pres">
      <dgm:prSet presAssocID="{F65F8CBF-48DB-4798-83FC-041B81BD1A89}" presName="vertSpace2" presStyleLbl="node1" presStyleIdx="0" presStyleCnt="2"/>
      <dgm:spPr/>
      <dgm:t>
        <a:bodyPr/>
        <a:lstStyle/>
        <a:p>
          <a:endParaRPr lang="ru-RU"/>
        </a:p>
      </dgm:t>
    </dgm:pt>
    <dgm:pt modelId="{03CA648A-44AC-42CB-AD3D-5EFBDB1FFB6E}" type="pres">
      <dgm:prSet presAssocID="{F65F8CBF-48DB-4798-83FC-041B81BD1A89}" presName="circle2" presStyleLbl="node1" presStyleIdx="1" presStyleCnt="2"/>
      <dgm:spPr/>
      <dgm:t>
        <a:bodyPr/>
        <a:lstStyle/>
        <a:p>
          <a:endParaRPr lang="ru-RU"/>
        </a:p>
      </dgm:t>
    </dgm:pt>
    <dgm:pt modelId="{87917A2B-EFCE-4ED0-9E6F-92AFD588DE1D}" type="pres">
      <dgm:prSet presAssocID="{F65F8CBF-48DB-4798-83FC-041B81BD1A89}" presName="rect2" presStyleLbl="alignAcc1" presStyleIdx="1" presStyleCnt="2"/>
      <dgm:spPr/>
      <dgm:t>
        <a:bodyPr/>
        <a:lstStyle/>
        <a:p>
          <a:endParaRPr lang="ru-RU"/>
        </a:p>
      </dgm:t>
    </dgm:pt>
    <dgm:pt modelId="{E3DB63F8-6912-4BD7-BD4B-788B685CDFA1}" type="pres">
      <dgm:prSet presAssocID="{DC02542D-C2CF-47C9-8D3D-2D51A8C1C580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A2D31-F229-47D9-A7B7-ACA80FBA49E3}" type="pres">
      <dgm:prSet presAssocID="{DC02542D-C2CF-47C9-8D3D-2D51A8C1C580}" presName="rect1ChTx" presStyleLbl="alignAcc1" presStyleIdx="1" presStyleCnt="2" custScaleX="128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A5B81-DCA2-4FD9-A72C-AA44CB27C33F}" type="pres">
      <dgm:prSet presAssocID="{F65F8CBF-48DB-4798-83FC-041B81BD1A89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1F22B-60F9-481B-AEF7-A0607CC870ED}" type="pres">
      <dgm:prSet presAssocID="{F65F8CBF-48DB-4798-83FC-041B81BD1A89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98117E-5AFB-4B01-B97B-427E2664D45A}" type="presOf" srcId="{F65F8CBF-48DB-4798-83FC-041B81BD1A89}" destId="{EC1A5B81-DCA2-4FD9-A72C-AA44CB27C33F}" srcOrd="1" destOrd="0" presId="urn:microsoft.com/office/officeart/2005/8/layout/target3"/>
    <dgm:cxn modelId="{CAF273BE-D927-46C7-8B87-54B149EF8B1D}" type="presOf" srcId="{DC02542D-C2CF-47C9-8D3D-2D51A8C1C580}" destId="{E3DB63F8-6912-4BD7-BD4B-788B685CDFA1}" srcOrd="1" destOrd="0" presId="urn:microsoft.com/office/officeart/2005/8/layout/target3"/>
    <dgm:cxn modelId="{1B67D53B-D536-4B34-8244-B31D752E82B6}" type="presOf" srcId="{46B16EB8-7931-4E0D-94C3-E76442494285}" destId="{3FA1F22B-60F9-481B-AEF7-A0607CC870ED}" srcOrd="0" destOrd="1" presId="urn:microsoft.com/office/officeart/2005/8/layout/target3"/>
    <dgm:cxn modelId="{333F4858-392B-4DC0-B9C0-62930597B7F4}" type="presOf" srcId="{DC02542D-C2CF-47C9-8D3D-2D51A8C1C580}" destId="{CE88EB80-250D-4CFD-8C96-35A3FC9A9E94}" srcOrd="0" destOrd="0" presId="urn:microsoft.com/office/officeart/2005/8/layout/target3"/>
    <dgm:cxn modelId="{A621070F-7008-4ADC-84BB-A20438BC7D44}" srcId="{F65F8CBF-48DB-4798-83FC-041B81BD1A89}" destId="{DF65B591-66B3-4444-8145-F7DA2DBA2F4B}" srcOrd="2" destOrd="0" parTransId="{354A8737-CFC1-4259-8CFA-CF4B70E187EA}" sibTransId="{A566A0BB-2509-440A-86B7-DD130F4545E1}"/>
    <dgm:cxn modelId="{CD64E9A7-0889-4CCC-B30F-7AE1BC4C2CE6}" type="presOf" srcId="{BD5D8B40-7DA8-4943-9A60-20F70CF8708A}" destId="{650A2D31-F229-47D9-A7B7-ACA80FBA49E3}" srcOrd="0" destOrd="0" presId="urn:microsoft.com/office/officeart/2005/8/layout/target3"/>
    <dgm:cxn modelId="{33F0785D-2F5C-4C72-B5D5-E100CD082F99}" srcId="{DC02542D-C2CF-47C9-8D3D-2D51A8C1C580}" destId="{BD5D8B40-7DA8-4943-9A60-20F70CF8708A}" srcOrd="0" destOrd="0" parTransId="{32936392-112D-40C6-99B3-DA675A013912}" sibTransId="{A6C06630-6133-4EBB-B264-18F89C8EFA3E}"/>
    <dgm:cxn modelId="{BA5EE354-2011-4D31-A5E7-FEF21D46832B}" type="presOf" srcId="{F118BA3B-43F2-4E6D-AF1B-5DF5AD17B113}" destId="{650A2D31-F229-47D9-A7B7-ACA80FBA49E3}" srcOrd="0" destOrd="2" presId="urn:microsoft.com/office/officeart/2005/8/layout/target3"/>
    <dgm:cxn modelId="{E327F8F4-9CA6-4997-9EF4-B1575E688B90}" srcId="{DC02542D-C2CF-47C9-8D3D-2D51A8C1C580}" destId="{94B37D9E-4215-480A-9ECC-A12CD0DCCC4D}" srcOrd="1" destOrd="0" parTransId="{30F76CE4-2388-472D-8775-A08E6BE25C9C}" sibTransId="{9573B7BE-0CBE-4D18-8087-8D1403AAB4BB}"/>
    <dgm:cxn modelId="{45EF2D8B-896F-471A-BB5A-870ABD87954C}" srcId="{DC02542D-C2CF-47C9-8D3D-2D51A8C1C580}" destId="{F118BA3B-43F2-4E6D-AF1B-5DF5AD17B113}" srcOrd="2" destOrd="0" parTransId="{D61E6827-6CA7-426E-A0CA-F1EF5F432403}" sibTransId="{71023616-68A1-46C8-8214-D59AEB48741A}"/>
    <dgm:cxn modelId="{74F89D11-EAF5-4B2A-8113-FF4658C5D882}" srcId="{F3772350-3B35-4EAF-96CD-B236B2E28723}" destId="{DC02542D-C2CF-47C9-8D3D-2D51A8C1C580}" srcOrd="0" destOrd="0" parTransId="{FB0A330D-F219-4A42-A389-EEBCC22D4021}" sibTransId="{9DE9E3C1-29FB-4ACE-B6E2-BB287933E03C}"/>
    <dgm:cxn modelId="{FC4FA757-3367-4A03-A86D-D401FC1483A5}" type="presOf" srcId="{DF65B591-66B3-4444-8145-F7DA2DBA2F4B}" destId="{3FA1F22B-60F9-481B-AEF7-A0607CC870ED}" srcOrd="0" destOrd="2" presId="urn:microsoft.com/office/officeart/2005/8/layout/target3"/>
    <dgm:cxn modelId="{AD94CB46-A10A-402D-9A62-C636EDB03E7C}" type="presOf" srcId="{F3772350-3B35-4EAF-96CD-B236B2E28723}" destId="{40F14FCD-8DF3-4424-88C3-6B88DBAAEE0E}" srcOrd="0" destOrd="0" presId="urn:microsoft.com/office/officeart/2005/8/layout/target3"/>
    <dgm:cxn modelId="{397BE978-3B1B-4FF1-96AD-23EA523562B6}" srcId="{F65F8CBF-48DB-4798-83FC-041B81BD1A89}" destId="{2C30F30E-9616-43C8-9210-E0961AD1C12A}" srcOrd="0" destOrd="0" parTransId="{018BCE86-FC9F-46FC-9C21-9D6DC0418AEC}" sibTransId="{54E4F2DD-DA2C-42F4-8B6B-F6B6DBB710DF}"/>
    <dgm:cxn modelId="{D4959289-EB48-4A65-BD27-4C1981767AA4}" srcId="{F65F8CBF-48DB-4798-83FC-041B81BD1A89}" destId="{46B16EB8-7931-4E0D-94C3-E76442494285}" srcOrd="1" destOrd="0" parTransId="{699B73F7-4405-4429-83B4-2E947F435CBD}" sibTransId="{ABAF7987-3A66-4EE0-BFAB-CCFEEBABBED4}"/>
    <dgm:cxn modelId="{171909B5-FB5C-4558-9719-086562DDB95C}" srcId="{F3772350-3B35-4EAF-96CD-B236B2E28723}" destId="{F65F8CBF-48DB-4798-83FC-041B81BD1A89}" srcOrd="1" destOrd="0" parTransId="{C107292B-EE87-4E9C-A378-9935F11F2EF4}" sibTransId="{E26C953D-A2F0-4491-ADC7-93CE0F6495E8}"/>
    <dgm:cxn modelId="{BD10EAC0-3769-4E21-86EF-90FED04F2A5E}" type="presOf" srcId="{94B37D9E-4215-480A-9ECC-A12CD0DCCC4D}" destId="{650A2D31-F229-47D9-A7B7-ACA80FBA49E3}" srcOrd="0" destOrd="1" presId="urn:microsoft.com/office/officeart/2005/8/layout/target3"/>
    <dgm:cxn modelId="{C6E90D1F-4718-4F2C-B234-0169D5DC0B94}" type="presOf" srcId="{F65F8CBF-48DB-4798-83FC-041B81BD1A89}" destId="{87917A2B-EFCE-4ED0-9E6F-92AFD588DE1D}" srcOrd="0" destOrd="0" presId="urn:microsoft.com/office/officeart/2005/8/layout/target3"/>
    <dgm:cxn modelId="{268D38C3-9481-4D78-96F6-06653ADDFE4C}" type="presOf" srcId="{2C30F30E-9616-43C8-9210-E0961AD1C12A}" destId="{3FA1F22B-60F9-481B-AEF7-A0607CC870ED}" srcOrd="0" destOrd="0" presId="urn:microsoft.com/office/officeart/2005/8/layout/target3"/>
    <dgm:cxn modelId="{DD47A5F1-D580-4523-98EB-A09A22499BB3}" type="presParOf" srcId="{40F14FCD-8DF3-4424-88C3-6B88DBAAEE0E}" destId="{7532BDA8-B632-4404-B7DA-D41DC6DFD1B4}" srcOrd="0" destOrd="0" presId="urn:microsoft.com/office/officeart/2005/8/layout/target3"/>
    <dgm:cxn modelId="{37696A30-AD7E-458A-9FF4-B2D32E139687}" type="presParOf" srcId="{40F14FCD-8DF3-4424-88C3-6B88DBAAEE0E}" destId="{AFD96796-359C-49ED-8A30-9CD1D8B7A570}" srcOrd="1" destOrd="0" presId="urn:microsoft.com/office/officeart/2005/8/layout/target3"/>
    <dgm:cxn modelId="{91237639-DA7D-4EAE-91F5-559A60CD9BA0}" type="presParOf" srcId="{40F14FCD-8DF3-4424-88C3-6B88DBAAEE0E}" destId="{CE88EB80-250D-4CFD-8C96-35A3FC9A9E94}" srcOrd="2" destOrd="0" presId="urn:microsoft.com/office/officeart/2005/8/layout/target3"/>
    <dgm:cxn modelId="{2DA16ED5-2732-42A1-BBD3-F0458F056C58}" type="presParOf" srcId="{40F14FCD-8DF3-4424-88C3-6B88DBAAEE0E}" destId="{00490943-438F-4738-8C59-A40071EBF5B4}" srcOrd="3" destOrd="0" presId="urn:microsoft.com/office/officeart/2005/8/layout/target3"/>
    <dgm:cxn modelId="{E18D0910-FB54-4DA2-9DB2-1F45AE8993BA}" type="presParOf" srcId="{40F14FCD-8DF3-4424-88C3-6B88DBAAEE0E}" destId="{03CA648A-44AC-42CB-AD3D-5EFBDB1FFB6E}" srcOrd="4" destOrd="0" presId="urn:microsoft.com/office/officeart/2005/8/layout/target3"/>
    <dgm:cxn modelId="{B902F9FD-FE12-493F-9A9C-67EA739333C2}" type="presParOf" srcId="{40F14FCD-8DF3-4424-88C3-6B88DBAAEE0E}" destId="{87917A2B-EFCE-4ED0-9E6F-92AFD588DE1D}" srcOrd="5" destOrd="0" presId="urn:microsoft.com/office/officeart/2005/8/layout/target3"/>
    <dgm:cxn modelId="{7A562953-B9E4-4399-91C7-5DAB31CF273F}" type="presParOf" srcId="{40F14FCD-8DF3-4424-88C3-6B88DBAAEE0E}" destId="{E3DB63F8-6912-4BD7-BD4B-788B685CDFA1}" srcOrd="6" destOrd="0" presId="urn:microsoft.com/office/officeart/2005/8/layout/target3"/>
    <dgm:cxn modelId="{B912000A-FB4D-4730-A0DC-F8B2A299BB28}" type="presParOf" srcId="{40F14FCD-8DF3-4424-88C3-6B88DBAAEE0E}" destId="{650A2D31-F229-47D9-A7B7-ACA80FBA49E3}" srcOrd="7" destOrd="0" presId="urn:microsoft.com/office/officeart/2005/8/layout/target3"/>
    <dgm:cxn modelId="{57317C12-9A82-4AF6-8D70-49039D86B7BA}" type="presParOf" srcId="{40F14FCD-8DF3-4424-88C3-6B88DBAAEE0E}" destId="{EC1A5B81-DCA2-4FD9-A72C-AA44CB27C33F}" srcOrd="8" destOrd="0" presId="urn:microsoft.com/office/officeart/2005/8/layout/target3"/>
    <dgm:cxn modelId="{0126CB3C-2FAA-4143-902B-E0E0D59FC71D}" type="presParOf" srcId="{40F14FCD-8DF3-4424-88C3-6B88DBAAEE0E}" destId="{3FA1F22B-60F9-481B-AEF7-A0607CC870ED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977E64D-FF2A-47F3-B4D7-4BF96A694D63}" type="doc">
      <dgm:prSet loTypeId="urn:microsoft.com/office/officeart/2005/8/layout/chevron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65F5B58-393B-4ADB-9B4B-FA86B5ED595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F7F5A94D-4A88-49DA-9415-BBCF8AAFD6A8}" type="parTrans" cxnId="{64F6EBF5-9703-4835-B287-8FD6B1D14712}">
      <dgm:prSet/>
      <dgm:spPr/>
      <dgm:t>
        <a:bodyPr/>
        <a:lstStyle/>
        <a:p>
          <a:endParaRPr lang="ru-RU"/>
        </a:p>
      </dgm:t>
    </dgm:pt>
    <dgm:pt modelId="{C726FADF-C8A6-45B7-BE3B-381B74CB9B2B}" type="sibTrans" cxnId="{64F6EBF5-9703-4835-B287-8FD6B1D14712}">
      <dgm:prSet/>
      <dgm:spPr/>
      <dgm:t>
        <a:bodyPr/>
        <a:lstStyle/>
        <a:p>
          <a:endParaRPr lang="ru-RU"/>
        </a:p>
      </dgm:t>
    </dgm:pt>
    <dgm:pt modelId="{D7D8F06A-A67A-4C04-9599-840EC58E93DF}">
      <dgm:prSet phldrT="[Текст]"/>
      <dgm:spPr/>
      <dgm:t>
        <a:bodyPr/>
        <a:lstStyle/>
        <a:p>
          <a:r>
            <a:rPr lang="ru-RU" dirty="0" smtClean="0"/>
            <a:t>Формирования универсальных учебных действий</a:t>
          </a:r>
          <a:endParaRPr lang="ru-RU" dirty="0"/>
        </a:p>
      </dgm:t>
    </dgm:pt>
    <dgm:pt modelId="{8168C505-8286-42FD-AC8B-1D0A189E3786}" type="parTrans" cxnId="{F86005FB-B6FC-497E-A215-339C5327114E}">
      <dgm:prSet/>
      <dgm:spPr/>
      <dgm:t>
        <a:bodyPr/>
        <a:lstStyle/>
        <a:p>
          <a:endParaRPr lang="ru-RU"/>
        </a:p>
      </dgm:t>
    </dgm:pt>
    <dgm:pt modelId="{0973ACC9-0EA5-4DB4-9DA8-2A7FFF1D0CD1}" type="sibTrans" cxnId="{F86005FB-B6FC-497E-A215-339C5327114E}">
      <dgm:prSet/>
      <dgm:spPr/>
      <dgm:t>
        <a:bodyPr/>
        <a:lstStyle/>
        <a:p>
          <a:endParaRPr lang="ru-RU"/>
        </a:p>
      </dgm:t>
    </dgm:pt>
    <dgm:pt modelId="{7804E842-E3F6-48FC-882F-87B6F5E49CE6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94C28777-2A28-4F4C-A356-860CFBE6C00F}" type="parTrans" cxnId="{573C2906-998F-4C8E-B62E-B32E74C0E54C}">
      <dgm:prSet/>
      <dgm:spPr/>
      <dgm:t>
        <a:bodyPr/>
        <a:lstStyle/>
        <a:p>
          <a:endParaRPr lang="ru-RU"/>
        </a:p>
      </dgm:t>
    </dgm:pt>
    <dgm:pt modelId="{0283AD19-0604-445A-844C-D1B32F65F3F1}" type="sibTrans" cxnId="{573C2906-998F-4C8E-B62E-B32E74C0E54C}">
      <dgm:prSet/>
      <dgm:spPr/>
      <dgm:t>
        <a:bodyPr/>
        <a:lstStyle/>
        <a:p>
          <a:endParaRPr lang="ru-RU"/>
        </a:p>
      </dgm:t>
    </dgm:pt>
    <dgm:pt modelId="{94E11407-0D2C-49DD-BD78-1F080EE212E8}">
      <dgm:prSet phldrT="[Текст]"/>
      <dgm:spPr/>
      <dgm:t>
        <a:bodyPr/>
        <a:lstStyle/>
        <a:p>
          <a:r>
            <a:rPr lang="ru-RU" dirty="0" smtClean="0"/>
            <a:t>Формирования </a:t>
          </a:r>
          <a:r>
            <a:rPr lang="ru-RU" dirty="0" err="1" smtClean="0"/>
            <a:t>ИКТ-компетентности</a:t>
          </a:r>
          <a:r>
            <a:rPr lang="ru-RU" dirty="0" smtClean="0"/>
            <a:t> обучающихся</a:t>
          </a:r>
          <a:endParaRPr lang="ru-RU" dirty="0"/>
        </a:p>
      </dgm:t>
    </dgm:pt>
    <dgm:pt modelId="{9A311590-1315-48BD-8AB5-ED67C9C57B90}" type="parTrans" cxnId="{1B5E2587-DECE-4EB7-9070-9085BA58877F}">
      <dgm:prSet/>
      <dgm:spPr/>
      <dgm:t>
        <a:bodyPr/>
        <a:lstStyle/>
        <a:p>
          <a:endParaRPr lang="ru-RU"/>
        </a:p>
      </dgm:t>
    </dgm:pt>
    <dgm:pt modelId="{21414E02-3789-4C0A-9261-B212FE834D07}" type="sibTrans" cxnId="{1B5E2587-DECE-4EB7-9070-9085BA58877F}">
      <dgm:prSet/>
      <dgm:spPr/>
      <dgm:t>
        <a:bodyPr/>
        <a:lstStyle/>
        <a:p>
          <a:endParaRPr lang="ru-RU"/>
        </a:p>
      </dgm:t>
    </dgm:pt>
    <dgm:pt modelId="{1CCDA9C4-B621-4ADB-88EC-34F1E3282FE1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A91F23C-9C5F-47B1-827E-6E1170F2DB17}" type="parTrans" cxnId="{7162A5C2-9F42-4A8A-A094-2D611964B5F3}">
      <dgm:prSet/>
      <dgm:spPr/>
      <dgm:t>
        <a:bodyPr/>
        <a:lstStyle/>
        <a:p>
          <a:endParaRPr lang="ru-RU"/>
        </a:p>
      </dgm:t>
    </dgm:pt>
    <dgm:pt modelId="{DC5388B8-3952-4CE3-A6C4-376AA6D3A49C}" type="sibTrans" cxnId="{7162A5C2-9F42-4A8A-A094-2D611964B5F3}">
      <dgm:prSet/>
      <dgm:spPr/>
      <dgm:t>
        <a:bodyPr/>
        <a:lstStyle/>
        <a:p>
          <a:endParaRPr lang="ru-RU"/>
        </a:p>
      </dgm:t>
    </dgm:pt>
    <dgm:pt modelId="{EB88E1E3-5704-487F-BDD9-0324A8A4C3E2}">
      <dgm:prSet phldrT="[Текст]"/>
      <dgm:spPr/>
      <dgm:t>
        <a:bodyPr/>
        <a:lstStyle/>
        <a:p>
          <a:r>
            <a:rPr lang="ru-RU" dirty="0" smtClean="0"/>
            <a:t>Учебно-исследовательской и проектной деятельности </a:t>
          </a:r>
          <a:endParaRPr lang="ru-RU" dirty="0"/>
        </a:p>
      </dgm:t>
    </dgm:pt>
    <dgm:pt modelId="{952E481F-D511-4664-A32D-F7B6DE414B3A}" type="parTrans" cxnId="{C81A9972-49BE-47A0-BD34-3F4BF5C55BF3}">
      <dgm:prSet/>
      <dgm:spPr/>
      <dgm:t>
        <a:bodyPr/>
        <a:lstStyle/>
        <a:p>
          <a:endParaRPr lang="ru-RU"/>
        </a:p>
      </dgm:t>
    </dgm:pt>
    <dgm:pt modelId="{BBAC868C-1A3F-4925-95D2-A36E914A402F}" type="sibTrans" cxnId="{C81A9972-49BE-47A0-BD34-3F4BF5C55BF3}">
      <dgm:prSet/>
      <dgm:spPr/>
      <dgm:t>
        <a:bodyPr/>
        <a:lstStyle/>
        <a:p>
          <a:endParaRPr lang="ru-RU"/>
        </a:p>
      </dgm:t>
    </dgm:pt>
    <dgm:pt modelId="{BF073038-740F-487F-BFF6-B43EE6A4922F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4A388715-85B5-462B-9987-DAE2B20E0A81}" type="parTrans" cxnId="{45EB2660-AF5F-465D-9A2A-32175232029B}">
      <dgm:prSet/>
      <dgm:spPr/>
      <dgm:t>
        <a:bodyPr/>
        <a:lstStyle/>
        <a:p>
          <a:endParaRPr lang="ru-RU"/>
        </a:p>
      </dgm:t>
    </dgm:pt>
    <dgm:pt modelId="{2B0DFBAC-ABD7-458C-9D60-9ACB336FCDEF}" type="sibTrans" cxnId="{45EB2660-AF5F-465D-9A2A-32175232029B}">
      <dgm:prSet/>
      <dgm:spPr/>
      <dgm:t>
        <a:bodyPr/>
        <a:lstStyle/>
        <a:p>
          <a:endParaRPr lang="ru-RU"/>
        </a:p>
      </dgm:t>
    </dgm:pt>
    <dgm:pt modelId="{AF5787EE-83A1-48A2-A9F1-0E71D9CA3A70}">
      <dgm:prSet/>
      <dgm:spPr/>
      <dgm:t>
        <a:bodyPr/>
        <a:lstStyle/>
        <a:p>
          <a:r>
            <a:rPr lang="ru-RU" dirty="0" smtClean="0"/>
            <a:t>Смыслового чтения и работы с текстом»</a:t>
          </a:r>
          <a:endParaRPr lang="ru-RU" dirty="0"/>
        </a:p>
      </dgm:t>
    </dgm:pt>
    <dgm:pt modelId="{D0876972-0143-4748-A8DA-8E93FE88534F}" type="parTrans" cxnId="{77C33363-4817-4EB8-AE9F-5A606EE6033D}">
      <dgm:prSet/>
      <dgm:spPr/>
      <dgm:t>
        <a:bodyPr/>
        <a:lstStyle/>
        <a:p>
          <a:endParaRPr lang="ru-RU"/>
        </a:p>
      </dgm:t>
    </dgm:pt>
    <dgm:pt modelId="{49F1043C-3FC8-4B1A-8E55-EFC436A56C2B}" type="sibTrans" cxnId="{77C33363-4817-4EB8-AE9F-5A606EE6033D}">
      <dgm:prSet/>
      <dgm:spPr/>
      <dgm:t>
        <a:bodyPr/>
        <a:lstStyle/>
        <a:p>
          <a:endParaRPr lang="ru-RU"/>
        </a:p>
      </dgm:t>
    </dgm:pt>
    <dgm:pt modelId="{8E818422-25D6-40C9-AADE-792785F3FCC6}" type="pres">
      <dgm:prSet presAssocID="{6977E64D-FF2A-47F3-B4D7-4BF96A694D6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B6166A-7110-4694-93E6-5CE36E3E1E26}" type="pres">
      <dgm:prSet presAssocID="{A65F5B58-393B-4ADB-9B4B-FA86B5ED5950}" presName="composite" presStyleCnt="0"/>
      <dgm:spPr/>
    </dgm:pt>
    <dgm:pt modelId="{5FCDC6A1-05FC-432C-90FF-D74CA577FC8B}" type="pres">
      <dgm:prSet presAssocID="{A65F5B58-393B-4ADB-9B4B-FA86B5ED595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BDEF9-31B4-47BF-BC5C-682DE86AC247}" type="pres">
      <dgm:prSet presAssocID="{A65F5B58-393B-4ADB-9B4B-FA86B5ED595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2F0B4-5546-4332-BC5B-38D3E02FDA59}" type="pres">
      <dgm:prSet presAssocID="{C726FADF-C8A6-45B7-BE3B-381B74CB9B2B}" presName="sp" presStyleCnt="0"/>
      <dgm:spPr/>
    </dgm:pt>
    <dgm:pt modelId="{92DAA55D-C9F0-40C6-92E7-4BC2F392DB16}" type="pres">
      <dgm:prSet presAssocID="{7804E842-E3F6-48FC-882F-87B6F5E49CE6}" presName="composite" presStyleCnt="0"/>
      <dgm:spPr/>
    </dgm:pt>
    <dgm:pt modelId="{D9F6A356-C157-417C-9D76-7A5CD3BD8F03}" type="pres">
      <dgm:prSet presAssocID="{7804E842-E3F6-48FC-882F-87B6F5E49CE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566C1-79E7-4F57-AC20-FA506C9FA752}" type="pres">
      <dgm:prSet presAssocID="{7804E842-E3F6-48FC-882F-87B6F5E49CE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0175E-0499-4900-B35E-178EE54034A1}" type="pres">
      <dgm:prSet presAssocID="{0283AD19-0604-445A-844C-D1B32F65F3F1}" presName="sp" presStyleCnt="0"/>
      <dgm:spPr/>
    </dgm:pt>
    <dgm:pt modelId="{C78FF99F-6DF5-4A89-A206-DC78C9FB031A}" type="pres">
      <dgm:prSet presAssocID="{1CCDA9C4-B621-4ADB-88EC-34F1E3282FE1}" presName="composite" presStyleCnt="0"/>
      <dgm:spPr/>
    </dgm:pt>
    <dgm:pt modelId="{23A3F7F9-2C06-4657-9E8E-3EBAD9E8D5AD}" type="pres">
      <dgm:prSet presAssocID="{1CCDA9C4-B621-4ADB-88EC-34F1E3282FE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871D6-A0C0-42D2-949C-3812E404A3FF}" type="pres">
      <dgm:prSet presAssocID="{1CCDA9C4-B621-4ADB-88EC-34F1E3282FE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93E75-EEA6-48D0-AC1F-222ED7B896A4}" type="pres">
      <dgm:prSet presAssocID="{DC5388B8-3952-4CE3-A6C4-376AA6D3A49C}" presName="sp" presStyleCnt="0"/>
      <dgm:spPr/>
    </dgm:pt>
    <dgm:pt modelId="{510F826D-0959-4EF1-8352-AF211036FAAD}" type="pres">
      <dgm:prSet presAssocID="{BF073038-740F-487F-BFF6-B43EE6A4922F}" presName="composite" presStyleCnt="0"/>
      <dgm:spPr/>
    </dgm:pt>
    <dgm:pt modelId="{5D3C8D4E-E5D7-4D64-A301-629DB9950D3C}" type="pres">
      <dgm:prSet presAssocID="{BF073038-740F-487F-BFF6-B43EE6A4922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940A6-EA30-4097-8E91-00F4808B111B}" type="pres">
      <dgm:prSet presAssocID="{BF073038-740F-487F-BFF6-B43EE6A4922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CD327F-2392-450F-AB1C-C9C46725836A}" type="presOf" srcId="{A65F5B58-393B-4ADB-9B4B-FA86B5ED5950}" destId="{5FCDC6A1-05FC-432C-90FF-D74CA577FC8B}" srcOrd="0" destOrd="0" presId="urn:microsoft.com/office/officeart/2005/8/layout/chevron2"/>
    <dgm:cxn modelId="{7162A5C2-9F42-4A8A-A094-2D611964B5F3}" srcId="{6977E64D-FF2A-47F3-B4D7-4BF96A694D63}" destId="{1CCDA9C4-B621-4ADB-88EC-34F1E3282FE1}" srcOrd="2" destOrd="0" parTransId="{9A91F23C-9C5F-47B1-827E-6E1170F2DB17}" sibTransId="{DC5388B8-3952-4CE3-A6C4-376AA6D3A49C}"/>
    <dgm:cxn modelId="{573C2906-998F-4C8E-B62E-B32E74C0E54C}" srcId="{6977E64D-FF2A-47F3-B4D7-4BF96A694D63}" destId="{7804E842-E3F6-48FC-882F-87B6F5E49CE6}" srcOrd="1" destOrd="0" parTransId="{94C28777-2A28-4F4C-A356-860CFBE6C00F}" sibTransId="{0283AD19-0604-445A-844C-D1B32F65F3F1}"/>
    <dgm:cxn modelId="{64F6EBF5-9703-4835-B287-8FD6B1D14712}" srcId="{6977E64D-FF2A-47F3-B4D7-4BF96A694D63}" destId="{A65F5B58-393B-4ADB-9B4B-FA86B5ED5950}" srcOrd="0" destOrd="0" parTransId="{F7F5A94D-4A88-49DA-9415-BBCF8AAFD6A8}" sibTransId="{C726FADF-C8A6-45B7-BE3B-381B74CB9B2B}"/>
    <dgm:cxn modelId="{D8CDBC9A-3BED-400A-A83E-F9981A251E0B}" type="presOf" srcId="{BF073038-740F-487F-BFF6-B43EE6A4922F}" destId="{5D3C8D4E-E5D7-4D64-A301-629DB9950D3C}" srcOrd="0" destOrd="0" presId="urn:microsoft.com/office/officeart/2005/8/layout/chevron2"/>
    <dgm:cxn modelId="{8D9BDBD6-7074-4143-AAAE-13C3D6AFD88D}" type="presOf" srcId="{94E11407-0D2C-49DD-BD78-1F080EE212E8}" destId="{866566C1-79E7-4F57-AC20-FA506C9FA752}" srcOrd="0" destOrd="0" presId="urn:microsoft.com/office/officeart/2005/8/layout/chevron2"/>
    <dgm:cxn modelId="{A6CA4E0A-24C8-4C3A-9104-4C794395C505}" type="presOf" srcId="{D7D8F06A-A67A-4C04-9599-840EC58E93DF}" destId="{940BDEF9-31B4-47BF-BC5C-682DE86AC247}" srcOrd="0" destOrd="0" presId="urn:microsoft.com/office/officeart/2005/8/layout/chevron2"/>
    <dgm:cxn modelId="{77C33363-4817-4EB8-AE9F-5A606EE6033D}" srcId="{BF073038-740F-487F-BFF6-B43EE6A4922F}" destId="{AF5787EE-83A1-48A2-A9F1-0E71D9CA3A70}" srcOrd="0" destOrd="0" parTransId="{D0876972-0143-4748-A8DA-8E93FE88534F}" sibTransId="{49F1043C-3FC8-4B1A-8E55-EFC436A56C2B}"/>
    <dgm:cxn modelId="{F86005FB-B6FC-497E-A215-339C5327114E}" srcId="{A65F5B58-393B-4ADB-9B4B-FA86B5ED5950}" destId="{D7D8F06A-A67A-4C04-9599-840EC58E93DF}" srcOrd="0" destOrd="0" parTransId="{8168C505-8286-42FD-AC8B-1D0A189E3786}" sibTransId="{0973ACC9-0EA5-4DB4-9DA8-2A7FFF1D0CD1}"/>
    <dgm:cxn modelId="{45EB2660-AF5F-465D-9A2A-32175232029B}" srcId="{6977E64D-FF2A-47F3-B4D7-4BF96A694D63}" destId="{BF073038-740F-487F-BFF6-B43EE6A4922F}" srcOrd="3" destOrd="0" parTransId="{4A388715-85B5-462B-9987-DAE2B20E0A81}" sibTransId="{2B0DFBAC-ABD7-458C-9D60-9ACB336FCDEF}"/>
    <dgm:cxn modelId="{490FED64-AB10-48FE-81E0-FF8CE6D94ECD}" type="presOf" srcId="{1CCDA9C4-B621-4ADB-88EC-34F1E3282FE1}" destId="{23A3F7F9-2C06-4657-9E8E-3EBAD9E8D5AD}" srcOrd="0" destOrd="0" presId="urn:microsoft.com/office/officeart/2005/8/layout/chevron2"/>
    <dgm:cxn modelId="{1A0B569C-95ED-4F15-9201-75405B05D66E}" type="presOf" srcId="{EB88E1E3-5704-487F-BDD9-0324A8A4C3E2}" destId="{D48871D6-A0C0-42D2-949C-3812E404A3FF}" srcOrd="0" destOrd="0" presId="urn:microsoft.com/office/officeart/2005/8/layout/chevron2"/>
    <dgm:cxn modelId="{1B5E2587-DECE-4EB7-9070-9085BA58877F}" srcId="{7804E842-E3F6-48FC-882F-87B6F5E49CE6}" destId="{94E11407-0D2C-49DD-BD78-1F080EE212E8}" srcOrd="0" destOrd="0" parTransId="{9A311590-1315-48BD-8AB5-ED67C9C57B90}" sibTransId="{21414E02-3789-4C0A-9261-B212FE834D07}"/>
    <dgm:cxn modelId="{8031FA28-B566-42D7-BAAB-A435D1E75C93}" type="presOf" srcId="{AF5787EE-83A1-48A2-A9F1-0E71D9CA3A70}" destId="{845940A6-EA30-4097-8E91-00F4808B111B}" srcOrd="0" destOrd="0" presId="urn:microsoft.com/office/officeart/2005/8/layout/chevron2"/>
    <dgm:cxn modelId="{86184670-0AF6-4D45-B3B6-58647928FB22}" type="presOf" srcId="{6977E64D-FF2A-47F3-B4D7-4BF96A694D63}" destId="{8E818422-25D6-40C9-AADE-792785F3FCC6}" srcOrd="0" destOrd="0" presId="urn:microsoft.com/office/officeart/2005/8/layout/chevron2"/>
    <dgm:cxn modelId="{13B121E8-3680-494D-AA5D-9AA66438C273}" type="presOf" srcId="{7804E842-E3F6-48FC-882F-87B6F5E49CE6}" destId="{D9F6A356-C157-417C-9D76-7A5CD3BD8F03}" srcOrd="0" destOrd="0" presId="urn:microsoft.com/office/officeart/2005/8/layout/chevron2"/>
    <dgm:cxn modelId="{C81A9972-49BE-47A0-BD34-3F4BF5C55BF3}" srcId="{1CCDA9C4-B621-4ADB-88EC-34F1E3282FE1}" destId="{EB88E1E3-5704-487F-BDD9-0324A8A4C3E2}" srcOrd="0" destOrd="0" parTransId="{952E481F-D511-4664-A32D-F7B6DE414B3A}" sibTransId="{BBAC868C-1A3F-4925-95D2-A36E914A402F}"/>
    <dgm:cxn modelId="{0702B991-DCDD-466E-A634-45EF25EF2B89}" type="presParOf" srcId="{8E818422-25D6-40C9-AADE-792785F3FCC6}" destId="{8EB6166A-7110-4694-93E6-5CE36E3E1E26}" srcOrd="0" destOrd="0" presId="urn:microsoft.com/office/officeart/2005/8/layout/chevron2"/>
    <dgm:cxn modelId="{17780936-0594-439E-B967-B3520AF1AC21}" type="presParOf" srcId="{8EB6166A-7110-4694-93E6-5CE36E3E1E26}" destId="{5FCDC6A1-05FC-432C-90FF-D74CA577FC8B}" srcOrd="0" destOrd="0" presId="urn:microsoft.com/office/officeart/2005/8/layout/chevron2"/>
    <dgm:cxn modelId="{CFDF59D2-0018-494F-949D-1BB0FFB4E867}" type="presParOf" srcId="{8EB6166A-7110-4694-93E6-5CE36E3E1E26}" destId="{940BDEF9-31B4-47BF-BC5C-682DE86AC247}" srcOrd="1" destOrd="0" presId="urn:microsoft.com/office/officeart/2005/8/layout/chevron2"/>
    <dgm:cxn modelId="{697FD004-9871-4205-AF7F-13B32B0CF6E9}" type="presParOf" srcId="{8E818422-25D6-40C9-AADE-792785F3FCC6}" destId="{92F2F0B4-5546-4332-BC5B-38D3E02FDA59}" srcOrd="1" destOrd="0" presId="urn:microsoft.com/office/officeart/2005/8/layout/chevron2"/>
    <dgm:cxn modelId="{9F213EEC-CFFB-41CF-AAE5-B34851E16CDD}" type="presParOf" srcId="{8E818422-25D6-40C9-AADE-792785F3FCC6}" destId="{92DAA55D-C9F0-40C6-92E7-4BC2F392DB16}" srcOrd="2" destOrd="0" presId="urn:microsoft.com/office/officeart/2005/8/layout/chevron2"/>
    <dgm:cxn modelId="{3ED1C14F-C083-4C0C-8A9B-3CF0A57E6995}" type="presParOf" srcId="{92DAA55D-C9F0-40C6-92E7-4BC2F392DB16}" destId="{D9F6A356-C157-417C-9D76-7A5CD3BD8F03}" srcOrd="0" destOrd="0" presId="urn:microsoft.com/office/officeart/2005/8/layout/chevron2"/>
    <dgm:cxn modelId="{C0DB58D7-D6B7-4A70-8CE5-57B06519EA54}" type="presParOf" srcId="{92DAA55D-C9F0-40C6-92E7-4BC2F392DB16}" destId="{866566C1-79E7-4F57-AC20-FA506C9FA752}" srcOrd="1" destOrd="0" presId="urn:microsoft.com/office/officeart/2005/8/layout/chevron2"/>
    <dgm:cxn modelId="{D5CE4598-DEC0-46D0-BEBE-EC3BDB9FB2F8}" type="presParOf" srcId="{8E818422-25D6-40C9-AADE-792785F3FCC6}" destId="{3890175E-0499-4900-B35E-178EE54034A1}" srcOrd="3" destOrd="0" presId="urn:microsoft.com/office/officeart/2005/8/layout/chevron2"/>
    <dgm:cxn modelId="{10F741D0-37A5-4F84-AF5C-A210A87C21B8}" type="presParOf" srcId="{8E818422-25D6-40C9-AADE-792785F3FCC6}" destId="{C78FF99F-6DF5-4A89-A206-DC78C9FB031A}" srcOrd="4" destOrd="0" presId="urn:microsoft.com/office/officeart/2005/8/layout/chevron2"/>
    <dgm:cxn modelId="{2AAF0316-A581-44D3-AC25-DAD632BF9AFA}" type="presParOf" srcId="{C78FF99F-6DF5-4A89-A206-DC78C9FB031A}" destId="{23A3F7F9-2C06-4657-9E8E-3EBAD9E8D5AD}" srcOrd="0" destOrd="0" presId="urn:microsoft.com/office/officeart/2005/8/layout/chevron2"/>
    <dgm:cxn modelId="{7E059DC3-BD35-4801-BE04-CB1ACE6CC6D5}" type="presParOf" srcId="{C78FF99F-6DF5-4A89-A206-DC78C9FB031A}" destId="{D48871D6-A0C0-42D2-949C-3812E404A3FF}" srcOrd="1" destOrd="0" presId="urn:microsoft.com/office/officeart/2005/8/layout/chevron2"/>
    <dgm:cxn modelId="{3556F6D9-4C2F-4CF5-BB8F-14808CD1D730}" type="presParOf" srcId="{8E818422-25D6-40C9-AADE-792785F3FCC6}" destId="{72D93E75-EEA6-48D0-AC1F-222ED7B896A4}" srcOrd="5" destOrd="0" presId="urn:microsoft.com/office/officeart/2005/8/layout/chevron2"/>
    <dgm:cxn modelId="{E5C86159-BC41-4BA5-8B6F-D7629CEE0A8E}" type="presParOf" srcId="{8E818422-25D6-40C9-AADE-792785F3FCC6}" destId="{510F826D-0959-4EF1-8352-AF211036FAAD}" srcOrd="6" destOrd="0" presId="urn:microsoft.com/office/officeart/2005/8/layout/chevron2"/>
    <dgm:cxn modelId="{91ADD92D-205B-4B45-A9BC-1813BE3BD18C}" type="presParOf" srcId="{510F826D-0959-4EF1-8352-AF211036FAAD}" destId="{5D3C8D4E-E5D7-4D64-A301-629DB9950D3C}" srcOrd="0" destOrd="0" presId="urn:microsoft.com/office/officeart/2005/8/layout/chevron2"/>
    <dgm:cxn modelId="{546DDF1B-F464-48AC-B319-F1429503E8D3}" type="presParOf" srcId="{510F826D-0959-4EF1-8352-AF211036FAAD}" destId="{845940A6-EA30-4097-8E91-00F4808B111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29285-7BE0-497F-9D9B-E8AB00BABD8B}">
      <dsp:nvSpPr>
        <dsp:cNvPr id="0" name=""/>
        <dsp:cNvSpPr/>
      </dsp:nvSpPr>
      <dsp:spPr>
        <a:xfrm flipH="1">
          <a:off x="0" y="2449884"/>
          <a:ext cx="2315955" cy="76272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/>
            </a:rPr>
            <a:t>портфолио</a:t>
          </a:r>
          <a:endParaRPr lang="ru-RU" sz="2400" b="1" kern="1200" dirty="0">
            <a:effectLst/>
          </a:endParaRPr>
        </a:p>
      </dsp:txBody>
      <dsp:txXfrm>
        <a:off x="339164" y="2561582"/>
        <a:ext cx="1637627" cy="539326"/>
      </dsp:txXfrm>
    </dsp:sp>
    <dsp:sp modelId="{AC75A58F-77F1-4920-84FC-21C7759FD2F5}">
      <dsp:nvSpPr>
        <dsp:cNvPr id="0" name=""/>
        <dsp:cNvSpPr/>
      </dsp:nvSpPr>
      <dsp:spPr>
        <a:xfrm rot="18555428">
          <a:off x="1281447" y="1514081"/>
          <a:ext cx="635287" cy="5168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1309916" y="1677485"/>
        <a:ext cx="480228" cy="310118"/>
      </dsp:txXfrm>
    </dsp:sp>
    <dsp:sp modelId="{25468220-BDD9-4066-90F8-82BFAA93C287}">
      <dsp:nvSpPr>
        <dsp:cNvPr id="0" name=""/>
        <dsp:cNvSpPr/>
      </dsp:nvSpPr>
      <dsp:spPr>
        <a:xfrm>
          <a:off x="816064" y="49052"/>
          <a:ext cx="3988917" cy="152018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Появился в Западной Европе в ХV-XVI </a:t>
          </a:r>
          <a:r>
            <a:rPr lang="ru-RU" sz="2400" b="1" kern="1200" dirty="0" err="1" smtClean="0"/>
            <a:t>вв</a:t>
          </a:r>
          <a:endParaRPr lang="ru-RU" sz="1800" b="1" kern="1200" dirty="0"/>
        </a:p>
      </dsp:txBody>
      <dsp:txXfrm>
        <a:off x="1400227" y="271678"/>
        <a:ext cx="2820591" cy="1074932"/>
      </dsp:txXfrm>
    </dsp:sp>
    <dsp:sp modelId="{F4011237-331A-4347-89CA-FD65BBAD1F77}">
      <dsp:nvSpPr>
        <dsp:cNvPr id="0" name=""/>
        <dsp:cNvSpPr/>
      </dsp:nvSpPr>
      <dsp:spPr>
        <a:xfrm rot="20678753">
          <a:off x="2203196" y="1746874"/>
          <a:ext cx="3312811" cy="5168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3579639"/>
                <a:satOff val="-481"/>
                <a:lumOff val="4771"/>
                <a:alphaOff val="0"/>
                <a:shade val="51000"/>
                <a:satMod val="130000"/>
              </a:schemeClr>
            </a:gs>
            <a:gs pos="80000">
              <a:schemeClr val="accent5">
                <a:hueOff val="3579639"/>
                <a:satOff val="-481"/>
                <a:lumOff val="4771"/>
                <a:alphaOff val="0"/>
                <a:shade val="93000"/>
                <a:satMod val="130000"/>
              </a:schemeClr>
            </a:gs>
            <a:gs pos="100000">
              <a:schemeClr val="accent5">
                <a:hueOff val="3579639"/>
                <a:satOff val="-481"/>
                <a:lumOff val="47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205963" y="1870775"/>
        <a:ext cx="3157752" cy="310118"/>
      </dsp:txXfrm>
    </dsp:sp>
    <dsp:sp modelId="{7474F8AD-5D44-4AB7-AB5A-1BA9254A09C4}">
      <dsp:nvSpPr>
        <dsp:cNvPr id="0" name=""/>
        <dsp:cNvSpPr/>
      </dsp:nvSpPr>
      <dsp:spPr>
        <a:xfrm>
          <a:off x="5426999" y="214317"/>
          <a:ext cx="3689654" cy="1876317"/>
        </a:xfrm>
        <a:prstGeom prst="ellipse">
          <a:avLst/>
        </a:prstGeom>
        <a:gradFill rotWithShape="0">
          <a:gsLst>
            <a:gs pos="0">
              <a:schemeClr val="accent5">
                <a:hueOff val="3579639"/>
                <a:satOff val="-481"/>
                <a:lumOff val="4771"/>
                <a:alphaOff val="0"/>
                <a:shade val="51000"/>
                <a:satMod val="130000"/>
              </a:schemeClr>
            </a:gs>
            <a:gs pos="80000">
              <a:schemeClr val="accent5">
                <a:hueOff val="3579639"/>
                <a:satOff val="-481"/>
                <a:lumOff val="4771"/>
                <a:alphaOff val="0"/>
                <a:shade val="93000"/>
                <a:satMod val="130000"/>
              </a:schemeClr>
            </a:gs>
            <a:gs pos="100000">
              <a:schemeClr val="accent5">
                <a:hueOff val="3579639"/>
                <a:satOff val="-481"/>
                <a:lumOff val="47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 20-м веке стал заменять или дополнять традиционное «резюме» </a:t>
          </a:r>
          <a:endParaRPr lang="ru-RU" sz="1800" b="1" kern="1200" dirty="0"/>
        </a:p>
      </dsp:txBody>
      <dsp:txXfrm>
        <a:off x="5967336" y="489097"/>
        <a:ext cx="2608980" cy="1326757"/>
      </dsp:txXfrm>
    </dsp:sp>
    <dsp:sp modelId="{154D7DB6-DFB2-49CA-85C8-C9DA687D1E6D}">
      <dsp:nvSpPr>
        <dsp:cNvPr id="0" name=""/>
        <dsp:cNvSpPr/>
      </dsp:nvSpPr>
      <dsp:spPr>
        <a:xfrm rot="2434731">
          <a:off x="1702525" y="3642159"/>
          <a:ext cx="806059" cy="5168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7159277"/>
                <a:satOff val="-963"/>
                <a:lumOff val="9542"/>
                <a:alphaOff val="0"/>
                <a:shade val="51000"/>
                <a:satMod val="130000"/>
              </a:schemeClr>
            </a:gs>
            <a:gs pos="80000">
              <a:schemeClr val="accent5">
                <a:hueOff val="7159277"/>
                <a:satOff val="-963"/>
                <a:lumOff val="9542"/>
                <a:alphaOff val="0"/>
                <a:shade val="93000"/>
                <a:satMod val="130000"/>
              </a:schemeClr>
            </a:gs>
            <a:gs pos="100000">
              <a:schemeClr val="accent5">
                <a:hueOff val="7159277"/>
                <a:satOff val="-963"/>
                <a:lumOff val="95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1721170" y="3695099"/>
        <a:ext cx="651000" cy="310118"/>
      </dsp:txXfrm>
    </dsp:sp>
    <dsp:sp modelId="{61819EA6-B943-4134-861C-8DD197222EDC}">
      <dsp:nvSpPr>
        <dsp:cNvPr id="0" name=""/>
        <dsp:cNvSpPr/>
      </dsp:nvSpPr>
      <dsp:spPr>
        <a:xfrm>
          <a:off x="928661" y="4143412"/>
          <a:ext cx="5165859" cy="1407234"/>
        </a:xfrm>
        <a:prstGeom prst="ellipse">
          <a:avLst/>
        </a:prstGeom>
        <a:gradFill rotWithShape="0">
          <a:gsLst>
            <a:gs pos="0">
              <a:schemeClr val="accent5">
                <a:hueOff val="7159277"/>
                <a:satOff val="-963"/>
                <a:lumOff val="9542"/>
                <a:alphaOff val="0"/>
                <a:shade val="51000"/>
                <a:satMod val="130000"/>
              </a:schemeClr>
            </a:gs>
            <a:gs pos="80000">
              <a:schemeClr val="accent5">
                <a:hueOff val="7159277"/>
                <a:satOff val="-963"/>
                <a:lumOff val="9542"/>
                <a:alphaOff val="0"/>
                <a:shade val="93000"/>
                <a:satMod val="130000"/>
              </a:schemeClr>
            </a:gs>
            <a:gs pos="100000">
              <a:schemeClr val="accent5">
                <a:hueOff val="7159277"/>
                <a:satOff val="-963"/>
                <a:lumOff val="95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/>
            <a:t>В системе образования первыми попробовали учителя в США в 1983-1985 годах</a:t>
          </a:r>
        </a:p>
      </dsp:txBody>
      <dsp:txXfrm>
        <a:off x="1685184" y="4349497"/>
        <a:ext cx="3652813" cy="995064"/>
      </dsp:txXfrm>
    </dsp:sp>
    <dsp:sp modelId="{4AE2C547-712F-46D0-8075-80F17B1FBE6F}">
      <dsp:nvSpPr>
        <dsp:cNvPr id="0" name=""/>
        <dsp:cNvSpPr/>
      </dsp:nvSpPr>
      <dsp:spPr>
        <a:xfrm rot="202053">
          <a:off x="2372748" y="2644824"/>
          <a:ext cx="474774" cy="5168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0738916"/>
                <a:satOff val="-1444"/>
                <a:lumOff val="14313"/>
                <a:alphaOff val="0"/>
                <a:shade val="51000"/>
                <a:satMod val="130000"/>
              </a:schemeClr>
            </a:gs>
            <a:gs pos="80000">
              <a:schemeClr val="accent5">
                <a:hueOff val="10738916"/>
                <a:satOff val="-1444"/>
                <a:lumOff val="14313"/>
                <a:alphaOff val="0"/>
                <a:shade val="93000"/>
                <a:satMod val="130000"/>
              </a:schemeClr>
            </a:gs>
            <a:gs pos="100000">
              <a:schemeClr val="accent5">
                <a:hueOff val="10738916"/>
                <a:satOff val="-1444"/>
                <a:lumOff val="143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372871" y="2744013"/>
        <a:ext cx="332342" cy="310118"/>
      </dsp:txXfrm>
    </dsp:sp>
    <dsp:sp modelId="{FECC84C3-848B-4BD5-A603-36249C5C97D6}">
      <dsp:nvSpPr>
        <dsp:cNvPr id="0" name=""/>
        <dsp:cNvSpPr/>
      </dsp:nvSpPr>
      <dsp:spPr>
        <a:xfrm>
          <a:off x="3166826" y="2227567"/>
          <a:ext cx="4421577" cy="1703944"/>
        </a:xfrm>
        <a:prstGeom prst="ellipse">
          <a:avLst/>
        </a:prstGeom>
        <a:gradFill rotWithShape="0">
          <a:gsLst>
            <a:gs pos="0">
              <a:schemeClr val="accent5">
                <a:hueOff val="10738916"/>
                <a:satOff val="-1444"/>
                <a:lumOff val="14313"/>
                <a:alphaOff val="0"/>
                <a:shade val="51000"/>
                <a:satMod val="130000"/>
              </a:schemeClr>
            </a:gs>
            <a:gs pos="80000">
              <a:schemeClr val="accent5">
                <a:hueOff val="10738916"/>
                <a:satOff val="-1444"/>
                <a:lumOff val="14313"/>
                <a:alphaOff val="0"/>
                <a:shade val="93000"/>
                <a:satMod val="130000"/>
              </a:schemeClr>
            </a:gs>
            <a:gs pos="100000">
              <a:schemeClr val="accent5">
                <a:hueOff val="10738916"/>
                <a:satOff val="-1444"/>
                <a:lumOff val="143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Для оценки достижений организаций, состояния ценных бумаг, научной деятельности  работников и организаций</a:t>
          </a:r>
          <a:r>
            <a:rPr lang="ru-RU" sz="1600" b="1" kern="1200" dirty="0" smtClean="0"/>
            <a:t>.</a:t>
          </a:r>
          <a:endParaRPr lang="ru-RU" sz="1600" b="1" kern="1200" dirty="0"/>
        </a:p>
      </dsp:txBody>
      <dsp:txXfrm>
        <a:off x="3814351" y="2477104"/>
        <a:ext cx="3126527" cy="12048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29285-7BE0-497F-9D9B-E8AB00BABD8B}">
      <dsp:nvSpPr>
        <dsp:cNvPr id="0" name=""/>
        <dsp:cNvSpPr/>
      </dsp:nvSpPr>
      <dsp:spPr>
        <a:xfrm flipH="1">
          <a:off x="25552" y="2500352"/>
          <a:ext cx="770028" cy="79064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b="1" kern="1200" dirty="0">
            <a:effectLst/>
          </a:endParaRPr>
        </a:p>
      </dsp:txBody>
      <dsp:txXfrm>
        <a:off x="138320" y="2616139"/>
        <a:ext cx="544492" cy="559066"/>
      </dsp:txXfrm>
    </dsp:sp>
    <dsp:sp modelId="{AC75A58F-77F1-4920-84FC-21C7759FD2F5}">
      <dsp:nvSpPr>
        <dsp:cNvPr id="0" name=""/>
        <dsp:cNvSpPr/>
      </dsp:nvSpPr>
      <dsp:spPr>
        <a:xfrm rot="19054693">
          <a:off x="547796" y="1608381"/>
          <a:ext cx="822043" cy="5357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68836" y="1769751"/>
        <a:ext cx="661309" cy="321469"/>
      </dsp:txXfrm>
    </dsp:sp>
    <dsp:sp modelId="{25468220-BDD9-4066-90F8-82BFAA93C287}">
      <dsp:nvSpPr>
        <dsp:cNvPr id="0" name=""/>
        <dsp:cNvSpPr/>
      </dsp:nvSpPr>
      <dsp:spPr>
        <a:xfrm>
          <a:off x="571460" y="71435"/>
          <a:ext cx="4134925" cy="157582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Оценивание для лучшего обучения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1177006" y="302210"/>
        <a:ext cx="2923833" cy="1114277"/>
      </dsp:txXfrm>
    </dsp:sp>
    <dsp:sp modelId="{F4011237-331A-4347-89CA-FD65BBAD1F77}">
      <dsp:nvSpPr>
        <dsp:cNvPr id="0" name=""/>
        <dsp:cNvSpPr/>
      </dsp:nvSpPr>
      <dsp:spPr>
        <a:xfrm rot="20912211">
          <a:off x="1001727" y="2028516"/>
          <a:ext cx="3835842" cy="5357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9553"/>
            <a:satOff val="-6418"/>
            <a:lumOff val="968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1003330" y="2151644"/>
        <a:ext cx="3675108" cy="321469"/>
      </dsp:txXfrm>
    </dsp:sp>
    <dsp:sp modelId="{7474F8AD-5D44-4AB7-AB5A-1BA9254A09C4}">
      <dsp:nvSpPr>
        <dsp:cNvPr id="0" name=""/>
        <dsp:cNvSpPr/>
      </dsp:nvSpPr>
      <dsp:spPr>
        <a:xfrm>
          <a:off x="4877333" y="616957"/>
          <a:ext cx="3949387" cy="194499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29595"/>
                <a:satOff val="-6502"/>
                <a:lumOff val="10368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29595"/>
                <a:satOff val="-6502"/>
                <a:lumOff val="10368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29595"/>
                <a:satOff val="-6502"/>
                <a:lumOff val="103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Анализ тенденций</a:t>
          </a:r>
          <a:endParaRPr lang="ru-RU" sz="3600" b="1" kern="1200" dirty="0"/>
        </a:p>
      </dsp:txBody>
      <dsp:txXfrm>
        <a:off x="5455707" y="901795"/>
        <a:ext cx="2792639" cy="1375321"/>
      </dsp:txXfrm>
    </dsp:sp>
    <dsp:sp modelId="{154D7DB6-DFB2-49CA-85C8-C9DA687D1E6D}">
      <dsp:nvSpPr>
        <dsp:cNvPr id="0" name=""/>
        <dsp:cNvSpPr/>
      </dsp:nvSpPr>
      <dsp:spPr>
        <a:xfrm rot="2844378">
          <a:off x="744389" y="3713248"/>
          <a:ext cx="825139" cy="5357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59105"/>
            <a:satOff val="-12835"/>
            <a:lumOff val="193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770364" y="3761240"/>
        <a:ext cx="664405" cy="321469"/>
      </dsp:txXfrm>
    </dsp:sp>
    <dsp:sp modelId="{61819EA6-B943-4134-861C-8DD197222EDC}">
      <dsp:nvSpPr>
        <dsp:cNvPr id="0" name=""/>
        <dsp:cNvSpPr/>
      </dsp:nvSpPr>
      <dsp:spPr>
        <a:xfrm>
          <a:off x="139682" y="4298399"/>
          <a:ext cx="4462035" cy="145874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59190"/>
                <a:satOff val="-13003"/>
                <a:lumOff val="2073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59190"/>
                <a:satOff val="-13003"/>
                <a:lumOff val="2073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59190"/>
                <a:satOff val="-13003"/>
                <a:lumOff val="207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/>
            <a:t>Стратификация достижений</a:t>
          </a:r>
        </a:p>
      </dsp:txBody>
      <dsp:txXfrm>
        <a:off x="793132" y="4512027"/>
        <a:ext cx="3155135" cy="1031487"/>
      </dsp:txXfrm>
    </dsp:sp>
    <dsp:sp modelId="{4AE2C547-712F-46D0-8075-80F17B1FBE6F}">
      <dsp:nvSpPr>
        <dsp:cNvPr id="0" name=""/>
        <dsp:cNvSpPr/>
      </dsp:nvSpPr>
      <dsp:spPr>
        <a:xfrm rot="628493">
          <a:off x="1126325" y="3065730"/>
          <a:ext cx="2339580" cy="5357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88658"/>
            <a:satOff val="-19253"/>
            <a:lumOff val="290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1127664" y="3158275"/>
        <a:ext cx="2178846" cy="321469"/>
      </dsp:txXfrm>
    </dsp:sp>
    <dsp:sp modelId="{FECC84C3-848B-4BD5-A603-36249C5C97D6}">
      <dsp:nvSpPr>
        <dsp:cNvPr id="0" name=""/>
        <dsp:cNvSpPr/>
      </dsp:nvSpPr>
      <dsp:spPr>
        <a:xfrm>
          <a:off x="5009438" y="3200794"/>
          <a:ext cx="3656456" cy="176631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88785"/>
                <a:satOff val="-19505"/>
                <a:lumOff val="3110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88785"/>
                <a:satOff val="-19505"/>
                <a:lumOff val="3110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88785"/>
                <a:satOff val="-19505"/>
                <a:lumOff val="311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Приоритеты успехов</a:t>
          </a:r>
          <a:endParaRPr lang="ru-RU" sz="3600" b="1" kern="1200" dirty="0"/>
        </a:p>
      </dsp:txBody>
      <dsp:txXfrm>
        <a:off x="5544914" y="3459465"/>
        <a:ext cx="2585504" cy="124897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29285-7BE0-497F-9D9B-E8AB00BABD8B}">
      <dsp:nvSpPr>
        <dsp:cNvPr id="0" name=""/>
        <dsp:cNvSpPr/>
      </dsp:nvSpPr>
      <dsp:spPr>
        <a:xfrm flipH="1">
          <a:off x="1763707" y="2499777"/>
          <a:ext cx="770028" cy="7906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b="1" kern="1200" dirty="0">
            <a:effectLst/>
          </a:endParaRPr>
        </a:p>
      </dsp:txBody>
      <dsp:txXfrm>
        <a:off x="1876475" y="2615564"/>
        <a:ext cx="544492" cy="559066"/>
      </dsp:txXfrm>
    </dsp:sp>
    <dsp:sp modelId="{AC75A58F-77F1-4920-84FC-21C7759FD2F5}">
      <dsp:nvSpPr>
        <dsp:cNvPr id="0" name=""/>
        <dsp:cNvSpPr/>
      </dsp:nvSpPr>
      <dsp:spPr>
        <a:xfrm rot="17012334">
          <a:off x="1936514" y="1573641"/>
          <a:ext cx="472844" cy="5357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1990836" y="1749753"/>
        <a:ext cx="330991" cy="321469"/>
      </dsp:txXfrm>
    </dsp:sp>
    <dsp:sp modelId="{25468220-BDD9-4066-90F8-82BFAA93C287}">
      <dsp:nvSpPr>
        <dsp:cNvPr id="0" name=""/>
        <dsp:cNvSpPr/>
      </dsp:nvSpPr>
      <dsp:spPr>
        <a:xfrm>
          <a:off x="571460" y="71435"/>
          <a:ext cx="4134925" cy="157582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Оценивание для дальнейшего  обучения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1177006" y="302210"/>
        <a:ext cx="2923833" cy="1114277"/>
      </dsp:txXfrm>
    </dsp:sp>
    <dsp:sp modelId="{F4011237-331A-4347-89CA-FD65BBAD1F77}">
      <dsp:nvSpPr>
        <dsp:cNvPr id="0" name=""/>
        <dsp:cNvSpPr/>
      </dsp:nvSpPr>
      <dsp:spPr>
        <a:xfrm rot="20669118">
          <a:off x="2632493" y="2066554"/>
          <a:ext cx="2404179" cy="5357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5513091"/>
            <a:satOff val="8941"/>
            <a:lumOff val="6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635421" y="2195207"/>
        <a:ext cx="2243445" cy="321469"/>
      </dsp:txXfrm>
    </dsp:sp>
    <dsp:sp modelId="{7474F8AD-5D44-4AB7-AB5A-1BA9254A09C4}">
      <dsp:nvSpPr>
        <dsp:cNvPr id="0" name=""/>
        <dsp:cNvSpPr/>
      </dsp:nvSpPr>
      <dsp:spPr>
        <a:xfrm>
          <a:off x="4877333" y="616957"/>
          <a:ext cx="3949387" cy="1944997"/>
        </a:xfrm>
        <a:prstGeom prst="ellipse">
          <a:avLst/>
        </a:prstGeom>
        <a:solidFill>
          <a:schemeClr val="accent3">
            <a:hueOff val="-5513091"/>
            <a:satOff val="8941"/>
            <a:lumOff val="6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Анализ тенденций</a:t>
          </a:r>
          <a:endParaRPr lang="ru-RU" sz="2500" b="1" kern="1200" dirty="0"/>
        </a:p>
      </dsp:txBody>
      <dsp:txXfrm>
        <a:off x="5455707" y="901795"/>
        <a:ext cx="2792639" cy="1375321"/>
      </dsp:txXfrm>
    </dsp:sp>
    <dsp:sp modelId="{154D7DB6-DFB2-49CA-85C8-C9DA687D1E6D}">
      <dsp:nvSpPr>
        <dsp:cNvPr id="0" name=""/>
        <dsp:cNvSpPr/>
      </dsp:nvSpPr>
      <dsp:spPr>
        <a:xfrm rot="5043467">
          <a:off x="1952505" y="3752575"/>
          <a:ext cx="538534" cy="5357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1026182"/>
            <a:satOff val="17881"/>
            <a:lumOff val="1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024552" y="3779796"/>
        <a:ext cx="377800" cy="321469"/>
      </dsp:txXfrm>
    </dsp:sp>
    <dsp:sp modelId="{61819EA6-B943-4134-861C-8DD197222EDC}">
      <dsp:nvSpPr>
        <dsp:cNvPr id="0" name=""/>
        <dsp:cNvSpPr/>
      </dsp:nvSpPr>
      <dsp:spPr>
        <a:xfrm>
          <a:off x="139682" y="4298399"/>
          <a:ext cx="4462035" cy="1458743"/>
        </a:xfrm>
        <a:prstGeom prst="ellipse">
          <a:avLst/>
        </a:prstGeom>
        <a:solidFill>
          <a:schemeClr val="accent3">
            <a:hueOff val="-11026182"/>
            <a:satOff val="17881"/>
            <a:lumOff val="13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/>
            <a:t>Профессиональная стратификация</a:t>
          </a:r>
        </a:p>
      </dsp:txBody>
      <dsp:txXfrm>
        <a:off x="793132" y="4512027"/>
        <a:ext cx="3155135" cy="1031487"/>
      </dsp:txXfrm>
    </dsp:sp>
    <dsp:sp modelId="{4AE2C547-712F-46D0-8075-80F17B1FBE6F}">
      <dsp:nvSpPr>
        <dsp:cNvPr id="0" name=""/>
        <dsp:cNvSpPr/>
      </dsp:nvSpPr>
      <dsp:spPr>
        <a:xfrm rot="853631">
          <a:off x="2715871" y="3032206"/>
          <a:ext cx="1474287" cy="5357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718336" y="3119610"/>
        <a:ext cx="1313553" cy="321469"/>
      </dsp:txXfrm>
    </dsp:sp>
    <dsp:sp modelId="{FECC84C3-848B-4BD5-A603-36249C5C97D6}">
      <dsp:nvSpPr>
        <dsp:cNvPr id="0" name=""/>
        <dsp:cNvSpPr/>
      </dsp:nvSpPr>
      <dsp:spPr>
        <a:xfrm>
          <a:off x="5009438" y="3200794"/>
          <a:ext cx="3656456" cy="1766313"/>
        </a:xfrm>
        <a:prstGeom prst="ellipse">
          <a:avLst/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Приоритеты (области) успехов</a:t>
          </a:r>
          <a:endParaRPr lang="ru-RU" sz="2500" b="1" kern="1200" dirty="0"/>
        </a:p>
      </dsp:txBody>
      <dsp:txXfrm>
        <a:off x="5544914" y="3459465"/>
        <a:ext cx="2585504" cy="12489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29285-7BE0-497F-9D9B-E8AB00BABD8B}">
      <dsp:nvSpPr>
        <dsp:cNvPr id="0" name=""/>
        <dsp:cNvSpPr/>
      </dsp:nvSpPr>
      <dsp:spPr>
        <a:xfrm flipH="1">
          <a:off x="0" y="2304260"/>
          <a:ext cx="2583832" cy="15625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effectLst/>
            </a:rPr>
            <a:t>Портфолио</a:t>
          </a:r>
          <a:endParaRPr lang="ru-RU" sz="2700" b="1" kern="1200" dirty="0">
            <a:effectLst/>
          </a:endParaRPr>
        </a:p>
      </dsp:txBody>
      <dsp:txXfrm>
        <a:off x="378393" y="2533096"/>
        <a:ext cx="1827046" cy="1104920"/>
      </dsp:txXfrm>
    </dsp:sp>
    <dsp:sp modelId="{AC75A58F-77F1-4920-84FC-21C7759FD2F5}">
      <dsp:nvSpPr>
        <dsp:cNvPr id="0" name=""/>
        <dsp:cNvSpPr/>
      </dsp:nvSpPr>
      <dsp:spPr>
        <a:xfrm rot="17832679">
          <a:off x="1450876" y="1736865"/>
          <a:ext cx="391352" cy="5766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1482736" y="1904400"/>
        <a:ext cx="273946" cy="345988"/>
      </dsp:txXfrm>
    </dsp:sp>
    <dsp:sp modelId="{25468220-BDD9-4066-90F8-82BFAA93C287}">
      <dsp:nvSpPr>
        <dsp:cNvPr id="0" name=""/>
        <dsp:cNvSpPr/>
      </dsp:nvSpPr>
      <dsp:spPr>
        <a:xfrm>
          <a:off x="0" y="-1"/>
          <a:ext cx="4884837" cy="169601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Сборник материалов изменяющий учебный процесс  </a:t>
          </a:r>
          <a:endParaRPr lang="ru-RU" sz="2800" b="1" kern="1200" dirty="0"/>
        </a:p>
      </dsp:txBody>
      <dsp:txXfrm>
        <a:off x="715368" y="248375"/>
        <a:ext cx="3454101" cy="1199266"/>
      </dsp:txXfrm>
    </dsp:sp>
    <dsp:sp modelId="{F4011237-331A-4347-89CA-FD65BBAD1F77}">
      <dsp:nvSpPr>
        <dsp:cNvPr id="0" name=""/>
        <dsp:cNvSpPr/>
      </dsp:nvSpPr>
      <dsp:spPr>
        <a:xfrm rot="20536545">
          <a:off x="2546523" y="1857434"/>
          <a:ext cx="2768363" cy="5766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5513091"/>
                <a:satOff val="8941"/>
                <a:lumOff val="66"/>
                <a:alphaOff val="0"/>
                <a:shade val="51000"/>
                <a:satMod val="130000"/>
              </a:schemeClr>
            </a:gs>
            <a:gs pos="80000">
              <a:schemeClr val="accent3">
                <a:hueOff val="-5513091"/>
                <a:satOff val="8941"/>
                <a:lumOff val="66"/>
                <a:alphaOff val="0"/>
                <a:shade val="93000"/>
                <a:satMod val="130000"/>
              </a:schemeClr>
            </a:gs>
            <a:gs pos="100000">
              <a:schemeClr val="accent3">
                <a:hueOff val="-5513091"/>
                <a:satOff val="8941"/>
                <a:lumOff val="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2550629" y="1999096"/>
        <a:ext cx="2595369" cy="345988"/>
      </dsp:txXfrm>
    </dsp:sp>
    <dsp:sp modelId="{7474F8AD-5D44-4AB7-AB5A-1BA9254A09C4}">
      <dsp:nvSpPr>
        <dsp:cNvPr id="0" name=""/>
        <dsp:cNvSpPr/>
      </dsp:nvSpPr>
      <dsp:spPr>
        <a:xfrm>
          <a:off x="5091109" y="166815"/>
          <a:ext cx="4116422" cy="2093344"/>
        </a:xfrm>
        <a:prstGeom prst="ellipse">
          <a:avLst/>
        </a:prstGeom>
        <a:gradFill rotWithShape="0">
          <a:gsLst>
            <a:gs pos="0">
              <a:schemeClr val="accent3">
                <a:hueOff val="-5513091"/>
                <a:satOff val="8941"/>
                <a:lumOff val="66"/>
                <a:alphaOff val="0"/>
                <a:shade val="51000"/>
                <a:satMod val="130000"/>
              </a:schemeClr>
            </a:gs>
            <a:gs pos="80000">
              <a:schemeClr val="accent3">
                <a:hueOff val="-5513091"/>
                <a:satOff val="8941"/>
                <a:lumOff val="66"/>
                <a:alphaOff val="0"/>
                <a:shade val="93000"/>
                <a:satMod val="130000"/>
              </a:schemeClr>
            </a:gs>
            <a:gs pos="100000">
              <a:schemeClr val="accent3">
                <a:hueOff val="-5513091"/>
                <a:satOff val="8941"/>
                <a:lumOff val="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ПОРТФОЛИО – РАБОТА - процесс обучения  построенный вокруг портфолио  </a:t>
          </a:r>
          <a:endParaRPr lang="ru-RU" sz="2400" b="1" kern="1200" dirty="0"/>
        </a:p>
      </dsp:txBody>
      <dsp:txXfrm>
        <a:off x="5693945" y="473378"/>
        <a:ext cx="2910750" cy="1480218"/>
      </dsp:txXfrm>
    </dsp:sp>
    <dsp:sp modelId="{154D7DB6-DFB2-49CA-85C8-C9DA687D1E6D}">
      <dsp:nvSpPr>
        <dsp:cNvPr id="0" name=""/>
        <dsp:cNvSpPr/>
      </dsp:nvSpPr>
      <dsp:spPr>
        <a:xfrm rot="2411544">
          <a:off x="1899835" y="3807728"/>
          <a:ext cx="531332" cy="5766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1026182"/>
                <a:satOff val="17881"/>
                <a:lumOff val="131"/>
                <a:alphaOff val="0"/>
                <a:shade val="51000"/>
                <a:satMod val="130000"/>
              </a:schemeClr>
            </a:gs>
            <a:gs pos="80000">
              <a:schemeClr val="accent3">
                <a:hueOff val="-11026182"/>
                <a:satOff val="17881"/>
                <a:lumOff val="131"/>
                <a:alphaOff val="0"/>
                <a:shade val="93000"/>
                <a:satMod val="130000"/>
              </a:schemeClr>
            </a:gs>
            <a:gs pos="100000">
              <a:schemeClr val="accent3">
                <a:hueOff val="-11026182"/>
                <a:satOff val="17881"/>
                <a:lumOff val="1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1918654" y="3871622"/>
        <a:ext cx="371932" cy="345988"/>
      </dsp:txXfrm>
    </dsp:sp>
    <dsp:sp modelId="{61819EA6-B943-4134-861C-8DD197222EDC}">
      <dsp:nvSpPr>
        <dsp:cNvPr id="0" name=""/>
        <dsp:cNvSpPr/>
      </dsp:nvSpPr>
      <dsp:spPr>
        <a:xfrm>
          <a:off x="542292" y="4320485"/>
          <a:ext cx="6622001" cy="1858038"/>
        </a:xfrm>
        <a:prstGeom prst="ellipse">
          <a:avLst/>
        </a:prstGeom>
        <a:gradFill rotWithShape="0">
          <a:gsLst>
            <a:gs pos="0">
              <a:schemeClr val="accent3">
                <a:hueOff val="-11026182"/>
                <a:satOff val="17881"/>
                <a:lumOff val="131"/>
                <a:alphaOff val="0"/>
                <a:shade val="51000"/>
                <a:satMod val="130000"/>
              </a:schemeClr>
            </a:gs>
            <a:gs pos="80000">
              <a:schemeClr val="accent3">
                <a:hueOff val="-11026182"/>
                <a:satOff val="17881"/>
                <a:lumOff val="131"/>
                <a:alphaOff val="0"/>
                <a:shade val="93000"/>
                <a:satMod val="130000"/>
              </a:schemeClr>
            </a:gs>
            <a:gs pos="100000">
              <a:schemeClr val="accent3">
                <a:hueOff val="-11026182"/>
                <a:satOff val="17881"/>
                <a:lumOff val="1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/>
            <a:t>Способ накопительной оценки и самооценки  достижений обучающихся  влияющий на САМООПРЕДЕЛЕНИЕ </a:t>
          </a:r>
        </a:p>
      </dsp:txBody>
      <dsp:txXfrm>
        <a:off x="1512062" y="4592588"/>
        <a:ext cx="4682461" cy="1313832"/>
      </dsp:txXfrm>
    </dsp:sp>
    <dsp:sp modelId="{4AE2C547-712F-46D0-8075-80F17B1FBE6F}">
      <dsp:nvSpPr>
        <dsp:cNvPr id="0" name=""/>
        <dsp:cNvSpPr/>
      </dsp:nvSpPr>
      <dsp:spPr>
        <a:xfrm rot="209873">
          <a:off x="2692546" y="2893688"/>
          <a:ext cx="731737" cy="5766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6539272"/>
                <a:satOff val="26822"/>
                <a:lumOff val="197"/>
                <a:alphaOff val="0"/>
                <a:shade val="51000"/>
                <a:satMod val="130000"/>
              </a:schemeClr>
            </a:gs>
            <a:gs pos="80000">
              <a:schemeClr val="accent3">
                <a:hueOff val="-16539272"/>
                <a:satOff val="26822"/>
                <a:lumOff val="197"/>
                <a:alphaOff val="0"/>
                <a:shade val="93000"/>
                <a:satMod val="130000"/>
              </a:schemeClr>
            </a:gs>
            <a:gs pos="100000">
              <a:schemeClr val="accent3">
                <a:hueOff val="-16539272"/>
                <a:satOff val="26822"/>
                <a:lumOff val="1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2692707" y="3003740"/>
        <a:ext cx="558743" cy="345988"/>
      </dsp:txXfrm>
    </dsp:sp>
    <dsp:sp modelId="{FECC84C3-848B-4BD5-A603-36249C5C97D6}">
      <dsp:nvSpPr>
        <dsp:cNvPr id="0" name=""/>
        <dsp:cNvSpPr/>
      </dsp:nvSpPr>
      <dsp:spPr>
        <a:xfrm>
          <a:off x="3923939" y="2448271"/>
          <a:ext cx="4984733" cy="1901032"/>
        </a:xfrm>
        <a:prstGeom prst="ellipse">
          <a:avLst/>
        </a:prstGeom>
        <a:gradFill rotWithShape="0">
          <a:gsLst>
            <a:gs pos="0">
              <a:schemeClr val="accent3">
                <a:hueOff val="-16539272"/>
                <a:satOff val="26822"/>
                <a:lumOff val="197"/>
                <a:alphaOff val="0"/>
                <a:shade val="51000"/>
                <a:satMod val="130000"/>
              </a:schemeClr>
            </a:gs>
            <a:gs pos="80000">
              <a:schemeClr val="accent3">
                <a:hueOff val="-16539272"/>
                <a:satOff val="26822"/>
                <a:lumOff val="197"/>
                <a:alphaOff val="0"/>
                <a:shade val="93000"/>
                <a:satMod val="130000"/>
              </a:schemeClr>
            </a:gs>
            <a:gs pos="100000">
              <a:schemeClr val="accent3">
                <a:hueOff val="-16539272"/>
                <a:satOff val="26822"/>
                <a:lumOff val="1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Система обратной связи </a:t>
          </a:r>
          <a:r>
            <a:rPr lang="ru-RU" sz="3200" b="1" kern="1200" dirty="0" smtClean="0">
              <a:solidFill>
                <a:srgbClr val="66FF33"/>
              </a:solidFill>
            </a:rPr>
            <a:t>ученик – учитель - семья</a:t>
          </a:r>
          <a:endParaRPr lang="ru-RU" sz="3200" b="1" kern="1200" dirty="0">
            <a:solidFill>
              <a:srgbClr val="66FF33"/>
            </a:solidFill>
          </a:endParaRPr>
        </a:p>
      </dsp:txBody>
      <dsp:txXfrm>
        <a:off x="4653936" y="2726671"/>
        <a:ext cx="3524739" cy="1344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05522-381E-438D-AE3E-6399B5A7497F}">
      <dsp:nvSpPr>
        <dsp:cNvPr id="0" name=""/>
        <dsp:cNvSpPr/>
      </dsp:nvSpPr>
      <dsp:spPr>
        <a:xfrm>
          <a:off x="0" y="0"/>
          <a:ext cx="8712968" cy="12886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Оценка и самооценка предметных достижений обучающихся </a:t>
          </a:r>
          <a:endParaRPr lang="ru-RU" sz="2600" kern="1200" dirty="0"/>
        </a:p>
      </dsp:txBody>
      <dsp:txXfrm>
        <a:off x="1871462" y="0"/>
        <a:ext cx="6841505" cy="1288690"/>
      </dsp:txXfrm>
    </dsp:sp>
    <dsp:sp modelId="{295C8471-010C-4822-B19F-BBB306CF0E42}">
      <dsp:nvSpPr>
        <dsp:cNvPr id="0" name=""/>
        <dsp:cNvSpPr/>
      </dsp:nvSpPr>
      <dsp:spPr>
        <a:xfrm>
          <a:off x="128869" y="128869"/>
          <a:ext cx="1742593" cy="10309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B2150-98FF-4C5C-BACC-49DF544CD063}">
      <dsp:nvSpPr>
        <dsp:cNvPr id="0" name=""/>
        <dsp:cNvSpPr/>
      </dsp:nvSpPr>
      <dsp:spPr>
        <a:xfrm>
          <a:off x="0" y="1417559"/>
          <a:ext cx="8712968" cy="12886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250663"/>
                <a:satOff val="834"/>
                <a:lumOff val="2549"/>
                <a:alphaOff val="0"/>
                <a:shade val="51000"/>
                <a:satMod val="130000"/>
              </a:schemeClr>
            </a:gs>
            <a:gs pos="80000">
              <a:schemeClr val="accent2">
                <a:hueOff val="2250663"/>
                <a:satOff val="834"/>
                <a:lumOff val="2549"/>
                <a:alphaOff val="0"/>
                <a:shade val="93000"/>
                <a:satMod val="130000"/>
              </a:schemeClr>
            </a:gs>
            <a:gs pos="100000">
              <a:schemeClr val="accent2">
                <a:hueOff val="2250663"/>
                <a:satOff val="834"/>
                <a:lumOff val="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Оценка и самооценка </a:t>
          </a:r>
          <a:r>
            <a:rPr lang="ru-RU" sz="2600" b="1" u="sng" kern="1200" dirty="0" smtClean="0"/>
            <a:t>прогресса </a:t>
          </a:r>
          <a:r>
            <a:rPr lang="ru-RU" sz="2600" kern="1200" dirty="0" smtClean="0"/>
            <a:t>в учебной и </a:t>
          </a:r>
          <a:r>
            <a:rPr lang="ru-RU" sz="2600" kern="1200" dirty="0" err="1" smtClean="0"/>
            <a:t>внеучебной</a:t>
          </a:r>
          <a:r>
            <a:rPr lang="ru-RU" sz="2600" kern="1200" dirty="0" smtClean="0"/>
            <a:t> деятельности</a:t>
          </a:r>
          <a:endParaRPr lang="ru-RU" sz="2600" kern="1200" dirty="0"/>
        </a:p>
      </dsp:txBody>
      <dsp:txXfrm>
        <a:off x="1871462" y="1417559"/>
        <a:ext cx="6841505" cy="1288690"/>
      </dsp:txXfrm>
    </dsp:sp>
    <dsp:sp modelId="{AB1FA333-71F5-49B7-9D52-302FF7949601}">
      <dsp:nvSpPr>
        <dsp:cNvPr id="0" name=""/>
        <dsp:cNvSpPr/>
      </dsp:nvSpPr>
      <dsp:spPr>
        <a:xfrm>
          <a:off x="128869" y="1449786"/>
          <a:ext cx="1742593" cy="12242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1FAC8-747B-45F7-A4E7-01615AAE6EE3}">
      <dsp:nvSpPr>
        <dsp:cNvPr id="0" name=""/>
        <dsp:cNvSpPr/>
      </dsp:nvSpPr>
      <dsp:spPr>
        <a:xfrm>
          <a:off x="0" y="2835118"/>
          <a:ext cx="8712968" cy="12886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501327"/>
                <a:satOff val="1667"/>
                <a:lumOff val="5097"/>
                <a:alphaOff val="0"/>
                <a:shade val="51000"/>
                <a:satMod val="130000"/>
              </a:schemeClr>
            </a:gs>
            <a:gs pos="80000">
              <a:schemeClr val="accent2">
                <a:hueOff val="4501327"/>
                <a:satOff val="1667"/>
                <a:lumOff val="5097"/>
                <a:alphaOff val="0"/>
                <a:shade val="93000"/>
                <a:satMod val="130000"/>
              </a:schemeClr>
            </a:gs>
            <a:gs pos="100000">
              <a:schemeClr val="accent2">
                <a:hueOff val="4501327"/>
                <a:satOff val="1667"/>
                <a:lumOff val="50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Организация </a:t>
          </a:r>
          <a:r>
            <a:rPr lang="ru-RU" sz="2600" b="1" u="sng" kern="1200" dirty="0" smtClean="0"/>
            <a:t>систематической</a:t>
          </a:r>
          <a:r>
            <a:rPr lang="ru-RU" sz="2600" kern="1200" dirty="0" smtClean="0"/>
            <a:t> работы с портфолио - накопление  данных и материалов </a:t>
          </a:r>
          <a:endParaRPr lang="ru-RU" sz="2600" kern="1200" dirty="0"/>
        </a:p>
      </dsp:txBody>
      <dsp:txXfrm>
        <a:off x="1871462" y="2835118"/>
        <a:ext cx="6841505" cy="1288690"/>
      </dsp:txXfrm>
    </dsp:sp>
    <dsp:sp modelId="{3DF059FB-BE40-40F7-AFB7-628B7DFC71B4}">
      <dsp:nvSpPr>
        <dsp:cNvPr id="0" name=""/>
        <dsp:cNvSpPr/>
      </dsp:nvSpPr>
      <dsp:spPr>
        <a:xfrm>
          <a:off x="120626" y="2954368"/>
          <a:ext cx="1742593" cy="10309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A632D-BCC6-48E5-A7BE-00816E50F50E}">
      <dsp:nvSpPr>
        <dsp:cNvPr id="0" name=""/>
        <dsp:cNvSpPr/>
      </dsp:nvSpPr>
      <dsp:spPr>
        <a:xfrm>
          <a:off x="0" y="4252677"/>
          <a:ext cx="8712968" cy="12886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751989"/>
                <a:satOff val="2501"/>
                <a:lumOff val="7646"/>
                <a:alphaOff val="0"/>
                <a:shade val="51000"/>
                <a:satMod val="130000"/>
              </a:schemeClr>
            </a:gs>
            <a:gs pos="80000">
              <a:schemeClr val="accent2">
                <a:hueOff val="6751989"/>
                <a:satOff val="2501"/>
                <a:lumOff val="7646"/>
                <a:alphaOff val="0"/>
                <a:shade val="93000"/>
                <a:satMod val="130000"/>
              </a:schemeClr>
            </a:gs>
            <a:gs pos="100000">
              <a:schemeClr val="accent2">
                <a:hueOff val="6751989"/>
                <a:satOff val="2501"/>
                <a:lumOff val="76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u="sng" kern="1200" dirty="0" smtClean="0"/>
            <a:t>Целенаправленное</a:t>
          </a:r>
          <a:r>
            <a:rPr lang="ru-RU" sz="2600" kern="1200" dirty="0" smtClean="0"/>
            <a:t> формирование </a:t>
          </a:r>
          <a:r>
            <a:rPr lang="ru-RU" sz="2600" kern="1200" dirty="0" err="1" smtClean="0"/>
            <a:t>метапредметных</a:t>
          </a:r>
          <a:r>
            <a:rPr lang="ru-RU" sz="2600" kern="1200" dirty="0" smtClean="0"/>
            <a:t> умений  и навыков</a:t>
          </a:r>
          <a:endParaRPr lang="ru-RU" sz="2600" kern="1200" dirty="0"/>
        </a:p>
      </dsp:txBody>
      <dsp:txXfrm>
        <a:off x="1871462" y="4252677"/>
        <a:ext cx="6841505" cy="1288690"/>
      </dsp:txXfrm>
    </dsp:sp>
    <dsp:sp modelId="{0D695592-FD41-46D8-9688-922037B5EA75}">
      <dsp:nvSpPr>
        <dsp:cNvPr id="0" name=""/>
        <dsp:cNvSpPr/>
      </dsp:nvSpPr>
      <dsp:spPr>
        <a:xfrm>
          <a:off x="128869" y="4381546"/>
          <a:ext cx="1742593" cy="10309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0" tIns="45985" rIns="91970" bIns="45985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0" tIns="45985" rIns="91970" bIns="45985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0" tIns="45985" rIns="91970" bIns="45985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1813"/>
            <a:ext cx="29384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0" tIns="45985" rIns="91970" bIns="45985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01B353A-A5CC-42EF-A38C-E86BAA2BD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91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D43F566-5906-416D-9767-53966913A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281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851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B3736-88E0-4B12-A33A-277E16D24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53F2D-A0C6-4969-9664-4DAF3CA29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954F8-ABD1-4D78-9116-FA0455394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8EF9F-47AC-414E-8AE1-382CAA62F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99A01-F088-41FE-BADB-90FA4F6DA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F7AF9-5F60-4090-8D9D-9983C7BAF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5D191-E5AA-4D3F-9DE1-5A01899B2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92DC1-A243-4EA9-85D4-70268B6EF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86728-6417-4C7D-9553-684EA4477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75895-81B7-4199-BA45-0F29CA57E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CF710-FD35-4ED3-BACD-137FA799A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03B25E-54DE-4D7A-AA4F-346894447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76872"/>
            <a:ext cx="8572500" cy="1785938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spc="-150" dirty="0" smtClean="0">
                <a:solidFill>
                  <a:srgbClr val="0070C0"/>
                </a:solidFill>
                <a:cs typeface="Arial" pitchFamily="34" charset="0"/>
              </a:rPr>
              <a:t>Портфолио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spc="-150" dirty="0" smtClean="0">
                <a:solidFill>
                  <a:srgbClr val="0070C0"/>
                </a:solidFill>
                <a:cs typeface="Arial" pitchFamily="34" charset="0"/>
              </a:rPr>
              <a:t>Общие принципы и тенденции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spc="-150" dirty="0" smtClean="0">
              <a:solidFill>
                <a:srgbClr val="0070C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9001125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Традиционная структура </a:t>
            </a:r>
            <a:r>
              <a:rPr lang="ru-RU" sz="3600" b="1" smtClean="0">
                <a:solidFill>
                  <a:srgbClr val="002060"/>
                </a:solidFill>
              </a:rPr>
              <a:t>портфолио</a:t>
            </a:r>
            <a:r>
              <a:rPr lang="ru-RU" sz="3600" b="1" dirty="0" smtClean="0">
                <a:solidFill>
                  <a:srgbClr val="002060"/>
                </a:solidFill>
              </a:rPr>
              <a:t> - сборника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071546"/>
          <a:ext cx="871543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9001125" cy="714375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2060"/>
                </a:solidFill>
              </a:rPr>
              <a:t>Организация портфолио - работы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071546"/>
          <a:ext cx="871543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7772400" cy="642937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2060"/>
                </a:solidFill>
              </a:rPr>
              <a:t>В том числе формы для поддержки   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323528" y="1196752"/>
          <a:ext cx="842493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500188" y="214313"/>
            <a:ext cx="6629400" cy="71437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2060"/>
                </a:solidFill>
              </a:rPr>
              <a:t>Возможные виды портфолио</a:t>
            </a: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285750" y="1785938"/>
            <a:ext cx="86439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1600" b="1">
                <a:solidFill>
                  <a:srgbClr val="002060"/>
                </a:solidFill>
              </a:rPr>
              <a:t>Включает коллекцию работ, собранных за определенный период обучения, которая демонстрирует прогресс учащегося. Этот портфолио может содержать любые материалы, в том числе планы и черновики, которые показывают, каких успехов добился ученик в процессе обучения с момента, когда он поставил перед собой определенную цель, и до того, как он ее достиг. Поэтому в портфолио могут быть представлены как успешные, так и неудачные, пробные работы.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28688" y="928688"/>
            <a:ext cx="7715250" cy="7143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00034" y="928670"/>
          <a:ext cx="835824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5"/>
          <p:cNvGrpSpPr/>
          <p:nvPr/>
        </p:nvGrpSpPr>
        <p:grpSpPr>
          <a:xfrm>
            <a:off x="571472" y="3857628"/>
            <a:ext cx="8358246" cy="671580"/>
            <a:chOff x="0" y="0"/>
            <a:chExt cx="8358246" cy="6715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0"/>
              <a:ext cx="8358246" cy="671580"/>
            </a:xfrm>
            <a:prstGeom prst="roundRect">
              <a:avLst/>
            </a:prstGeom>
            <a:solidFill>
              <a:srgbClr val="C00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2784" y="32784"/>
              <a:ext cx="8292678" cy="6060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>
                  <a:ln/>
                  <a:latin typeface="+mj-lt"/>
                  <a:ea typeface="+mj-ea"/>
                  <a:cs typeface="+mj-cs"/>
                </a:rPr>
                <a:t>Портфолио процесса. </a:t>
              </a:r>
            </a:p>
          </p:txBody>
        </p:sp>
      </p:grpSp>
      <p:sp>
        <p:nvSpPr>
          <p:cNvPr id="10247" name="Прямоугольник 8"/>
          <p:cNvSpPr>
            <a:spLocks noChangeArrowheads="1"/>
          </p:cNvSpPr>
          <p:nvPr/>
        </p:nvSpPr>
        <p:spPr bwMode="auto">
          <a:xfrm>
            <a:off x="357188" y="4786313"/>
            <a:ext cx="8572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1600" b="1">
                <a:solidFill>
                  <a:srgbClr val="002060"/>
                </a:solidFill>
              </a:rPr>
              <a:t>Отражает все фазы и этапы обучения. Позволяет показать весь процесс обучения в целом, то, как учащийся интегрирует специальные знания и навыки и достигает прогресса, овладевая определенными умениями как на начальном, так и на высоком уровне. Кроме того, этот портфолио демонстрирует процесс рефлексии учащимся собственного учебного опыта и включает дневники самонаблюдения и различные формы самоотчета и самооценки.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500188" y="214313"/>
            <a:ext cx="6629400" cy="71437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2060"/>
                </a:solidFill>
              </a:rPr>
              <a:t>Возможные виды портфолио</a:t>
            </a: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285750" y="1714500"/>
            <a:ext cx="86439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1600" b="1">
                <a:solidFill>
                  <a:srgbClr val="002060"/>
                </a:solidFill>
              </a:rPr>
              <a:t>Позволяет лучше всего оценить достижения учащегося по в рамках курса. Включает только лучшие работы, отобранные в ходе совместного обсуждения учеником и учителем. Обязательным требованием является полное и всестороннее представление работы. Как правило, в этот портфолио входят разнообразные аудио и видеозаписи, фотографии, электронные версии работ. Представленные материалы могут сопровождаться письменными комментариями учащегося, обосновывающими выбор представленных им работ.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28688" y="928688"/>
            <a:ext cx="7715250" cy="7143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00034" y="928670"/>
          <a:ext cx="835824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5"/>
          <p:cNvGrpSpPr/>
          <p:nvPr/>
        </p:nvGrpSpPr>
        <p:grpSpPr>
          <a:xfrm>
            <a:off x="500034" y="3857628"/>
            <a:ext cx="8358246" cy="671580"/>
            <a:chOff x="0" y="0"/>
            <a:chExt cx="8358246" cy="6715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0"/>
              <a:ext cx="8358246" cy="671580"/>
            </a:xfrm>
            <a:prstGeom prst="roundRect">
              <a:avLst/>
            </a:prstGeom>
            <a:solidFill>
              <a:srgbClr val="008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2784" y="32784"/>
              <a:ext cx="8292678" cy="6060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>
                  <a:ln/>
                  <a:latin typeface="+mj-lt"/>
                  <a:ea typeface="+mj-ea"/>
                  <a:cs typeface="+mj-cs"/>
                </a:rPr>
                <a:t>Портфолио развития. </a:t>
              </a:r>
            </a:p>
          </p:txBody>
        </p:sp>
      </p:grpSp>
      <p:sp>
        <p:nvSpPr>
          <p:cNvPr id="11271" name="Прямоугольник 8"/>
          <p:cNvSpPr>
            <a:spLocks noChangeArrowheads="1"/>
          </p:cNvSpPr>
          <p:nvPr/>
        </p:nvSpPr>
        <p:spPr bwMode="auto">
          <a:xfrm>
            <a:off x="357188" y="4857750"/>
            <a:ext cx="8572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1600" b="1">
                <a:solidFill>
                  <a:srgbClr val="002060"/>
                </a:solidFill>
              </a:rPr>
              <a:t>Используется учителе для наблюдении за тем, как прогрессирует обучающийся, например, в освоении того или иного вида анализа или применения ТРИЗа. Содержит примеры учебных работ в их развитии, а также оценки учеником своих результатов. Этот портфолио обеспечивает достоверные материалы, которые можно использовать для оценивания ученика или для обсуждения с родителями на родительском собрании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500188" y="214313"/>
            <a:ext cx="6629400" cy="71437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2060"/>
                </a:solidFill>
              </a:rPr>
              <a:t>Возможные виды портфолио</a:t>
            </a: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214313" y="2071688"/>
            <a:ext cx="8643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1600" b="1">
                <a:solidFill>
                  <a:srgbClr val="002060"/>
                </a:solidFill>
              </a:rPr>
              <a:t>Учителя могут использовать существующую систему портфолио (включая портфолио развития) для получения дополнительной информации о классе. Это позволит лучше оценить уровень возможностей детей еще до начала учебного процесса и в соответствии с этим спланировать учебный год. Эта технология поддерживает методы формирующего оценивания.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28688" y="928688"/>
            <a:ext cx="7715250" cy="7143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00034" y="928670"/>
          <a:ext cx="835824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5"/>
          <p:cNvGrpSpPr/>
          <p:nvPr/>
        </p:nvGrpSpPr>
        <p:grpSpPr>
          <a:xfrm>
            <a:off x="500034" y="3786190"/>
            <a:ext cx="8358246" cy="671580"/>
            <a:chOff x="0" y="0"/>
            <a:chExt cx="8358246" cy="6715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0"/>
              <a:ext cx="8358246" cy="671580"/>
            </a:xfrm>
            <a:prstGeom prst="roundRect">
              <a:avLst/>
            </a:prstGeom>
            <a:solidFill>
              <a:srgbClr val="993366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2784" y="32784"/>
              <a:ext cx="8292678" cy="6060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>
                  <a:ln/>
                  <a:latin typeface="+mj-lt"/>
                  <a:ea typeface="+mj-ea"/>
                  <a:cs typeface="+mj-cs"/>
                </a:rPr>
                <a:t>Портфолио подготовленности. Итоговое портфолио  </a:t>
              </a:r>
            </a:p>
          </p:txBody>
        </p:sp>
      </p:grpSp>
      <p:sp>
        <p:nvSpPr>
          <p:cNvPr id="12295" name="Прямоугольник 8"/>
          <p:cNvSpPr>
            <a:spLocks noChangeArrowheads="1"/>
          </p:cNvSpPr>
          <p:nvPr/>
        </p:nvSpPr>
        <p:spPr bwMode="auto">
          <a:xfrm>
            <a:off x="428625" y="4643438"/>
            <a:ext cx="85725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1600" b="1">
                <a:solidFill>
                  <a:srgbClr val="002060"/>
                </a:solidFill>
              </a:rPr>
              <a:t>Портфолио как средство определения готовности ученика ступени  к выпуску. Школьникам требуется представить определенное количество материалов, которые демонстрируют их компетентность и достижения в предметных областях и социальной деятельности  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428625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2060"/>
                </a:solidFill>
              </a:rPr>
              <a:t>Финишное портфолио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988840"/>
            <a:ext cx="8358246" cy="1152128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Скругленный прямоугольник 8"/>
          <p:cNvSpPr/>
          <p:nvPr/>
        </p:nvSpPr>
        <p:spPr>
          <a:xfrm>
            <a:off x="467544" y="4581128"/>
            <a:ext cx="8358246" cy="792088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Группа 5"/>
          <p:cNvGrpSpPr/>
          <p:nvPr/>
        </p:nvGrpSpPr>
        <p:grpSpPr>
          <a:xfrm>
            <a:off x="467544" y="980728"/>
            <a:ext cx="8358246" cy="792088"/>
            <a:chOff x="0" y="0"/>
            <a:chExt cx="8358246" cy="41041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0"/>
              <a:ext cx="8358246" cy="373100"/>
            </a:xfrm>
            <a:prstGeom prst="roundRect">
              <a:avLst/>
            </a:prstGeom>
            <a:solidFill>
              <a:srgbClr val="993366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32784" y="32784"/>
              <a:ext cx="8292678" cy="3776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defTabSz="1244600">
                <a:spcAft>
                  <a:spcPts val="0"/>
                </a:spcAft>
                <a:defRPr/>
              </a:pPr>
              <a:r>
                <a:rPr lang="ru-RU" sz="2800" b="1" dirty="0">
                  <a:ln/>
                  <a:latin typeface="+mj-lt"/>
                  <a:ea typeface="+mj-ea"/>
                  <a:cs typeface="+mj-cs"/>
                </a:rPr>
                <a:t>Портфолио подготовленности. </a:t>
              </a:r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539552" y="3429000"/>
            <a:ext cx="8358246" cy="767520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3600" b="1" dirty="0"/>
              <a:t>Портфолио индивидуального проекта.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051720" y="2060848"/>
            <a:ext cx="54682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44600">
              <a:spcAft>
                <a:spcPts val="0"/>
              </a:spcAft>
              <a:defRPr/>
            </a:pPr>
            <a:r>
              <a:rPr lang="ru-RU" sz="2800" b="1" dirty="0">
                <a:ln/>
              </a:rPr>
              <a:t>Итоговое </a:t>
            </a:r>
            <a:r>
              <a:rPr lang="ru-RU" sz="2800" b="1" dirty="0" smtClean="0">
                <a:ln/>
              </a:rPr>
              <a:t>портфолио.</a:t>
            </a:r>
          </a:p>
          <a:p>
            <a:pPr defTabSz="1244600">
              <a:spcAft>
                <a:spcPts val="0"/>
              </a:spcAft>
              <a:defRPr/>
            </a:pPr>
            <a:r>
              <a:rPr lang="ru-RU" sz="2800" b="1" dirty="0" smtClean="0">
                <a:ln/>
              </a:rPr>
              <a:t>По предметам и программам </a:t>
            </a:r>
            <a:endParaRPr lang="ru-RU" sz="2800" b="1" dirty="0">
              <a:ln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91680" y="4725144"/>
            <a:ext cx="6119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Портфолио трудоустройства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Группа 5"/>
          <p:cNvGrpSpPr/>
          <p:nvPr/>
        </p:nvGrpSpPr>
        <p:grpSpPr>
          <a:xfrm>
            <a:off x="467544" y="5661248"/>
            <a:ext cx="8358246" cy="936104"/>
            <a:chOff x="0" y="0"/>
            <a:chExt cx="8358246" cy="6715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0" y="0"/>
              <a:ext cx="8358246" cy="671580"/>
            </a:xfrm>
            <a:prstGeom prst="roundRect">
              <a:avLst/>
            </a:prstGeom>
            <a:solidFill>
              <a:srgbClr val="008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32784" y="32784"/>
              <a:ext cx="8292678" cy="6060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 smtClean="0">
                  <a:ln/>
                  <a:latin typeface="+mj-lt"/>
                  <a:ea typeface="+mj-ea"/>
                  <a:cs typeface="+mj-cs"/>
                </a:rPr>
                <a:t>Портфолио для поступления в ВУЗ</a:t>
              </a:r>
              <a:endParaRPr lang="ru-RU" sz="2800" b="1" dirty="0">
                <a:ln/>
                <a:latin typeface="+mj-lt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77724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Оценка индивидуального прогресса с использованием портфолио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42938" y="928688"/>
            <a:ext cx="8072437" cy="121443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Исходный индивидуальный показатель</a:t>
            </a:r>
          </a:p>
        </p:txBody>
      </p:sp>
      <p:sp>
        <p:nvSpPr>
          <p:cNvPr id="6" name="Овал 5"/>
          <p:cNvSpPr/>
          <p:nvPr/>
        </p:nvSpPr>
        <p:spPr>
          <a:xfrm>
            <a:off x="285750" y="2786063"/>
            <a:ext cx="4429125" cy="105727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000066"/>
                </a:solidFill>
                <a:latin typeface="Arial" charset="0"/>
                <a:cs typeface="Arial" charset="0"/>
              </a:rPr>
              <a:t>Предыдущий индивидуальный показатель</a:t>
            </a:r>
            <a:endParaRPr lang="ru-RU" sz="20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2938" y="5572125"/>
            <a:ext cx="3929062" cy="112871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000066"/>
                </a:solidFill>
                <a:latin typeface="Arial" charset="0"/>
                <a:cs typeface="Arial" charset="0"/>
              </a:rPr>
              <a:t>Прогнозируемый индивидуальный показатель</a:t>
            </a:r>
            <a:endParaRPr lang="ru-RU" sz="2000" b="1" dirty="0"/>
          </a:p>
        </p:txBody>
      </p:sp>
      <p:sp>
        <p:nvSpPr>
          <p:cNvPr id="8" name="Овал 7"/>
          <p:cNvSpPr/>
          <p:nvPr/>
        </p:nvSpPr>
        <p:spPr>
          <a:xfrm>
            <a:off x="428625" y="4214813"/>
            <a:ext cx="4214813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000066"/>
                </a:solidFill>
                <a:latin typeface="Arial" charset="0"/>
                <a:cs typeface="Arial" charset="0"/>
              </a:rPr>
              <a:t>Текущий индивидуальный показатель</a:t>
            </a:r>
            <a:endParaRPr lang="ru-RU" sz="20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000625" y="2286000"/>
            <a:ext cx="3786188" cy="10572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CC0000"/>
                </a:solidFill>
                <a:latin typeface="Arial" charset="0"/>
                <a:cs typeface="Arial" charset="0"/>
              </a:rPr>
              <a:t>«Дельта» роста</a:t>
            </a:r>
            <a:endParaRPr lang="ru-RU" sz="20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000625" y="3571875"/>
            <a:ext cx="3786188" cy="10572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CC0000"/>
                </a:solidFill>
                <a:latin typeface="Arial" charset="0"/>
                <a:cs typeface="Arial" charset="0"/>
              </a:rPr>
              <a:t>Вектор роста</a:t>
            </a:r>
            <a:endParaRPr lang="ru-RU" sz="20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000625" y="5072063"/>
            <a:ext cx="3786188" cy="10572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CC0000"/>
                </a:solidFill>
                <a:latin typeface="Arial" charset="0"/>
                <a:cs typeface="Arial" charset="0"/>
              </a:rPr>
              <a:t>«Ускорение» роста</a:t>
            </a:r>
            <a:endParaRPr lang="ru-RU" sz="20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5105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лако 10"/>
          <p:cNvSpPr/>
          <p:nvPr/>
        </p:nvSpPr>
        <p:spPr>
          <a:xfrm>
            <a:off x="3929058" y="1928802"/>
            <a:ext cx="3357586" cy="1914532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latin typeface="Arial Black" pitchFamily="34" charset="0"/>
              </a:rPr>
              <a:t>Электронное </a:t>
            </a:r>
            <a:r>
              <a:rPr lang="ru-RU" sz="2000" b="1" dirty="0" err="1">
                <a:latin typeface="Arial Black" pitchFamily="34" charset="0"/>
              </a:rPr>
              <a:t>портфолио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467544" y="0"/>
            <a:ext cx="3357562" cy="1914525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>
                <a:latin typeface="Arial Black" pitchFamily="34" charset="0"/>
              </a:rPr>
              <a:t>Портфель с </a:t>
            </a:r>
            <a:r>
              <a:rPr lang="ru-RU" sz="2000" b="1" dirty="0">
                <a:latin typeface="Arial Black" pitchFamily="34" charset="0"/>
              </a:rPr>
              <a:t>материалами</a:t>
            </a:r>
          </a:p>
        </p:txBody>
      </p:sp>
      <p:sp>
        <p:nvSpPr>
          <p:cNvPr id="13" name="Облако 12"/>
          <p:cNvSpPr/>
          <p:nvPr/>
        </p:nvSpPr>
        <p:spPr>
          <a:xfrm>
            <a:off x="285750" y="2286000"/>
            <a:ext cx="3357563" cy="1914525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База данных</a:t>
            </a:r>
          </a:p>
        </p:txBody>
      </p:sp>
      <p:sp>
        <p:nvSpPr>
          <p:cNvPr id="14" name="Облако 13"/>
          <p:cNvSpPr/>
          <p:nvPr/>
        </p:nvSpPr>
        <p:spPr>
          <a:xfrm>
            <a:off x="4714876" y="4929198"/>
            <a:ext cx="2857520" cy="1557342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latin typeface="Arial Black" pitchFamily="34" charset="0"/>
              </a:rPr>
              <a:t>Сайт (страница)</a:t>
            </a:r>
          </a:p>
        </p:txBody>
      </p:sp>
      <p:sp>
        <p:nvSpPr>
          <p:cNvPr id="15" name="Облако 14"/>
          <p:cNvSpPr/>
          <p:nvPr/>
        </p:nvSpPr>
        <p:spPr>
          <a:xfrm>
            <a:off x="6572250" y="3429000"/>
            <a:ext cx="2571750" cy="1343025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 err="1">
                <a:latin typeface="Arial Black" pitchFamily="34" charset="0"/>
              </a:rPr>
              <a:t>Блог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16" name="Молния 15"/>
          <p:cNvSpPr/>
          <p:nvPr/>
        </p:nvSpPr>
        <p:spPr>
          <a:xfrm rot="19496411" flipH="1">
            <a:off x="1554163" y="1698625"/>
            <a:ext cx="728662" cy="9144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Молния 16"/>
          <p:cNvSpPr/>
          <p:nvPr/>
        </p:nvSpPr>
        <p:spPr>
          <a:xfrm rot="7663050" flipH="1">
            <a:off x="5511800" y="3636963"/>
            <a:ext cx="906463" cy="1512887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8" name="Молния 17"/>
          <p:cNvSpPr/>
          <p:nvPr/>
        </p:nvSpPr>
        <p:spPr>
          <a:xfrm rot="9548833">
            <a:off x="6500813" y="3084513"/>
            <a:ext cx="642937" cy="922337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851275" y="188640"/>
            <a:ext cx="5400675" cy="1575073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Форма портфолио - электронное </a:t>
            </a:r>
            <a:r>
              <a:rPr lang="ru-RU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портфолио -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Е</a:t>
            </a:r>
            <a:r>
              <a:rPr lang="en-US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-portfolio</a:t>
            </a:r>
            <a:endParaRPr lang="ru-RU" sz="3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357158" y="4643446"/>
            <a:ext cx="3357563" cy="1914525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Цифровые материалы</a:t>
            </a:r>
          </a:p>
        </p:txBody>
      </p:sp>
      <p:sp>
        <p:nvSpPr>
          <p:cNvPr id="22" name="Молния 21"/>
          <p:cNvSpPr/>
          <p:nvPr/>
        </p:nvSpPr>
        <p:spPr>
          <a:xfrm rot="14276144" flipH="1">
            <a:off x="3431381" y="2523332"/>
            <a:ext cx="728663" cy="9144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Молния 22"/>
          <p:cNvSpPr/>
          <p:nvPr/>
        </p:nvSpPr>
        <p:spPr>
          <a:xfrm rot="19955371" flipH="1">
            <a:off x="4910138" y="3449638"/>
            <a:ext cx="823912" cy="174466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4" name="Молния 23"/>
          <p:cNvSpPr/>
          <p:nvPr/>
        </p:nvSpPr>
        <p:spPr>
          <a:xfrm rot="8967670" flipH="1">
            <a:off x="1681163" y="3979863"/>
            <a:ext cx="728662" cy="9144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3500438"/>
            <a:ext cx="1428750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3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651868">
            <a:off x="412751" y="3863975"/>
            <a:ext cx="1344612" cy="11572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9239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196975"/>
            <a:ext cx="1428750" cy="17208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9240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5929313"/>
            <a:ext cx="1074737" cy="8080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9241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5786438"/>
            <a:ext cx="1357312" cy="8874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9242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5072063"/>
            <a:ext cx="828675" cy="9525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857750" y="500063"/>
            <a:ext cx="3971925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2060"/>
                </a:solidFill>
              </a:rPr>
              <a:t>Е</a:t>
            </a:r>
            <a:r>
              <a:rPr lang="en-US" sz="3600" b="1" smtClean="0">
                <a:solidFill>
                  <a:srgbClr val="002060"/>
                </a:solidFill>
              </a:rPr>
              <a:t>-portfolio</a:t>
            </a:r>
            <a:r>
              <a:rPr lang="ru-RU" sz="3600" b="1" smtClean="0">
                <a:solidFill>
                  <a:srgbClr val="002060"/>
                </a:solidFill>
              </a:rPr>
              <a:t> –</a:t>
            </a:r>
            <a:br>
              <a:rPr lang="ru-RU" sz="3600" b="1" smtClean="0">
                <a:solidFill>
                  <a:srgbClr val="002060"/>
                </a:solidFill>
              </a:rPr>
            </a:br>
            <a:r>
              <a:rPr lang="ru-RU" sz="3600" b="1" smtClean="0">
                <a:solidFill>
                  <a:srgbClr val="002060"/>
                </a:solidFill>
              </a:rPr>
              <a:t>электронное</a:t>
            </a:r>
            <a:br>
              <a:rPr lang="ru-RU" sz="3600" b="1" smtClean="0">
                <a:solidFill>
                  <a:srgbClr val="002060"/>
                </a:solidFill>
              </a:rPr>
            </a:br>
            <a:r>
              <a:rPr lang="ru-RU" sz="3600" b="1" smtClean="0">
                <a:solidFill>
                  <a:srgbClr val="002060"/>
                </a:solidFill>
              </a:rPr>
              <a:t>порфтолио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8863" cy="28733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788" y="1928813"/>
            <a:ext cx="8023225" cy="457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>
            <a:graphicFrameLocks noChangeAspect="1"/>
          </p:cNvGraphicFramePr>
          <p:nvPr/>
        </p:nvGraphicFramePr>
        <p:xfrm>
          <a:off x="0" y="1071546"/>
          <a:ext cx="9116654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85813" y="285750"/>
            <a:ext cx="7772400" cy="571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История использования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3929063"/>
            <a:ext cx="2117725" cy="27654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Пример материала для портфолио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 t="1210"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Примеры материала для портфолио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6" t="3514"/>
          <a:stretch/>
        </p:blipFill>
        <p:spPr bwMode="auto">
          <a:xfrm>
            <a:off x="127122" y="1196752"/>
            <a:ext cx="901687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Примеры материала для портфолио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08720"/>
            <a:ext cx="9115365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6207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Пример алгоритма построения проектной работы позволяющей создавать информативные материала для портфолио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2776"/>
            <a:ext cx="9036496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5868144" y="2852936"/>
            <a:ext cx="3528392" cy="127444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Итоговый продукт</a:t>
            </a:r>
            <a:endParaRPr lang="ru-RU" sz="32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Примеры критериев материалов для портфолио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052736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4 - постоянно, 3 - не всегда, 2 - достаточно часто, 1 - редко, 0 – никогда;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4 - очень уверенно, 3 - уверенно, 2 – довольно уверенно, 1 - неуверенно,  0 – необходимо научиться:</a:t>
            </a:r>
          </a:p>
          <a:p>
            <a:pPr algn="l"/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 –уверенно, 3 - довольно уверенно, 2 – самостоятельно, но неуверенно,  1 – только с чьей-то помощью, 0 – нет опыта;</a:t>
            </a:r>
          </a:p>
          <a:p>
            <a:pPr algn="l"/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4 - очень впечатляющий, 3 - значительный, 2 – ограниченный, 1 – очень незначительный, 0 – нет опыта;</a:t>
            </a:r>
          </a:p>
          <a:p>
            <a:pPr algn="l"/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 –всегда получается, 3 – чаще получается, 2 – получается, но не всегда, 1 – иногда получается, 0 – не получается;</a:t>
            </a:r>
          </a:p>
          <a:p>
            <a:pPr algn="l"/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 – очень успешно, 3 - успешно, 2 – довольно успешно, 1 - неуспешно,   0 – неуспешно и нет желания к изменениям;</a:t>
            </a:r>
          </a:p>
          <a:p>
            <a:pPr algn="l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 – отличный результат, 3 – хороший результат, 2 – средний результат,  1 – результат очень слабый, 0 – нет результата.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4225" cy="3071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Круговая стрелка 10"/>
          <p:cNvSpPr/>
          <p:nvPr/>
        </p:nvSpPr>
        <p:spPr>
          <a:xfrm rot="8195372" flipH="1">
            <a:off x="1433048" y="641705"/>
            <a:ext cx="5921255" cy="6527548"/>
          </a:xfrm>
          <a:prstGeom prst="circularArrow">
            <a:avLst>
              <a:gd name="adj1" fmla="val 5430"/>
              <a:gd name="adj2" fmla="val 1725827"/>
              <a:gd name="adj3" fmla="val 20034462"/>
              <a:gd name="adj4" fmla="val 908985"/>
              <a:gd name="adj5" fmla="val 15568"/>
            </a:avLst>
          </a:prstGeom>
          <a:solidFill>
            <a:srgbClr val="92D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64088" y="3861048"/>
            <a:ext cx="4176464" cy="155257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План действий после школы</a:t>
            </a:r>
            <a:endParaRPr lang="ru-RU" sz="24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438400" y="188640"/>
            <a:ext cx="6705600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Направления включаемые в состав итогового портфолио</a:t>
            </a:r>
            <a:endParaRPr lang="ru-RU" sz="2800" b="1" kern="0" dirty="0">
              <a:solidFill>
                <a:srgbClr val="002060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331640" y="980728"/>
            <a:ext cx="5616624" cy="1368152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Предметы и </a:t>
            </a:r>
            <a:r>
              <a:rPr lang="ru-RU" sz="2400" b="1" dirty="0" smtClean="0">
                <a:solidFill>
                  <a:srgbClr val="C00000"/>
                </a:solidFill>
              </a:rPr>
              <a:t>метапредметные результаты 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-900608" y="2564904"/>
            <a:ext cx="6480720" cy="151216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Проекты, практические успехи   и конкурсные достижения</a:t>
            </a:r>
            <a:endParaRPr lang="ru-RU" sz="28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131840" y="5517232"/>
            <a:ext cx="4722068" cy="1152128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 smtClean="0"/>
              <a:t>Общественная работа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084168" y="1556792"/>
            <a:ext cx="3923928" cy="18002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Физическая подготовка и здоровый образ жизни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-828600" y="4221088"/>
            <a:ext cx="6084168" cy="1512168"/>
          </a:xfrm>
          <a:prstGeom prst="ellipse">
            <a:avLst/>
          </a:prstGeom>
          <a:solidFill>
            <a:srgbClr val="0B4002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Программы (</a:t>
            </a:r>
            <a:r>
              <a:rPr lang="ru-RU" sz="2800" b="1" dirty="0" err="1" smtClean="0">
                <a:solidFill>
                  <a:schemeClr val="bg1"/>
                </a:solidFill>
              </a:rPr>
              <a:t>межпредметные</a:t>
            </a:r>
            <a:r>
              <a:rPr lang="ru-RU" sz="2800" b="1" dirty="0" smtClean="0">
                <a:solidFill>
                  <a:schemeClr val="bg1"/>
                </a:solidFill>
              </a:rPr>
              <a:t>, внеурочные и пр.)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144000" cy="7254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портфолио</a:t>
            </a:r>
          </a:p>
        </p:txBody>
      </p:sp>
      <p:graphicFrame>
        <p:nvGraphicFramePr>
          <p:cNvPr id="6" name="Схема 5"/>
          <p:cNvGraphicFramePr>
            <a:graphicFrameLocks noChangeAspect="1"/>
          </p:cNvGraphicFramePr>
          <p:nvPr/>
        </p:nvGraphicFramePr>
        <p:xfrm>
          <a:off x="0" y="857232"/>
          <a:ext cx="9116654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80089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144000" cy="7254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Итоговая оценка самого портфолио</a:t>
            </a:r>
          </a:p>
        </p:txBody>
      </p:sp>
      <p:graphicFrame>
        <p:nvGraphicFramePr>
          <p:cNvPr id="6" name="Схема 5"/>
          <p:cNvGraphicFramePr>
            <a:graphicFrameLocks noChangeAspect="1"/>
          </p:cNvGraphicFramePr>
          <p:nvPr/>
        </p:nvGraphicFramePr>
        <p:xfrm>
          <a:off x="0" y="857232"/>
          <a:ext cx="9116654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19336"/>
            <a:ext cx="87443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Иванов Андрей Владимирович </a:t>
            </a:r>
          </a:p>
          <a:p>
            <a:pPr algn="l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Зам. директора ГАОУ ЦО 548 «Царицыно», г. Москва</a:t>
            </a:r>
          </a:p>
          <a:p>
            <a:pPr algn="l"/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E-mail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ivanovmhs548@yandex.ru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286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157192"/>
            <a:ext cx="8208143" cy="11049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>
            <a:graphicFrameLocks noChangeAspect="1"/>
          </p:cNvGraphicFramePr>
          <p:nvPr/>
        </p:nvGraphicFramePr>
        <p:xfrm>
          <a:off x="0" y="404664"/>
          <a:ext cx="9116654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Полезность портфолио</a:t>
            </a:r>
          </a:p>
        </p:txBody>
      </p:sp>
      <p:sp>
        <p:nvSpPr>
          <p:cNvPr id="17411" name="TextBox 11"/>
          <p:cNvSpPr txBox="1">
            <a:spLocks noChangeArrowheads="1"/>
          </p:cNvSpPr>
          <p:nvPr/>
        </p:nvSpPr>
        <p:spPr bwMode="auto">
          <a:xfrm>
            <a:off x="1714500" y="3857625"/>
            <a:ext cx="312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  </a:t>
            </a:r>
          </a:p>
          <a:p>
            <a:pPr eaLnBrk="1" hangingPunct="1"/>
            <a:endParaRPr lang="ru-RU" alt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57290" y="1071546"/>
            <a:ext cx="2786082" cy="1128714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  <a:scene3d>
            <a:camera prst="orthographicFront"/>
            <a:lightRig rig="threePt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Учитель</a:t>
            </a:r>
            <a:endParaRPr lang="ru-RU" sz="3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5852" y="2428868"/>
            <a:ext cx="6357982" cy="78581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  <a:scene3d>
            <a:camera prst="orthographicFront"/>
            <a:lightRig rig="threePt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Улучшение обучения</a:t>
            </a:r>
          </a:p>
          <a:p>
            <a:pPr>
              <a:defRPr/>
            </a:pPr>
            <a:endParaRPr lang="ru-RU" sz="2400" b="1" dirty="0">
              <a:solidFill>
                <a:srgbClr val="145E02"/>
              </a:solidFill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42976" y="5143512"/>
            <a:ext cx="6643734" cy="914400"/>
          </a:xfrm>
          <a:prstGeom prst="roundRect">
            <a:avLst/>
          </a:prstGeom>
          <a:solidFill>
            <a:srgbClr val="C185B4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  <a:scene3d>
            <a:camera prst="orthographicFront"/>
            <a:lightRig rig="threePt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Самостоятельность и следование правилам</a:t>
            </a:r>
          </a:p>
          <a:p>
            <a:pPr>
              <a:defRPr/>
            </a:pPr>
            <a:endParaRPr lang="ru-RU" sz="16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42976" y="3500438"/>
            <a:ext cx="6572296" cy="142876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  <a:scene3d>
            <a:camera prst="orthographicFront"/>
            <a:lightRig rig="threePt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Самоанализ, самооценка, самоконтроль </a:t>
            </a:r>
          </a:p>
          <a:p>
            <a:pPr>
              <a:defRPr/>
            </a:pPr>
            <a:endParaRPr lang="ru-RU" sz="16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14876" y="1071546"/>
            <a:ext cx="2786082" cy="12144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  <a:scene3d>
            <a:camera prst="orthographicFront"/>
            <a:lightRig rig="threePt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b="1" dirty="0">
                <a:solidFill>
                  <a:schemeClr val="bg1"/>
                </a:solidFill>
                <a:latin typeface="Arial" charset="0"/>
                <a:cs typeface="Arial" charset="0"/>
              </a:rPr>
              <a:t>Ученик</a:t>
            </a:r>
          </a:p>
          <a:p>
            <a:pPr>
              <a:defRPr/>
            </a:pPr>
            <a:endParaRPr lang="ru-RU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822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7650162" cy="571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Возможности ПОРТФОЛИО 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251520" y="1196752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7650162" cy="571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Возможности ПОРТФОЛИО 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251520" y="1196752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7772400" cy="642937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2060"/>
                </a:solidFill>
              </a:rPr>
              <a:t>Предметы оценки портфолио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1785926"/>
          <a:ext cx="800105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8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75" y="857250"/>
            <a:ext cx="2997200" cy="20002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31608"/>
            <a:ext cx="3648801" cy="282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Компетентность и компетенции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91264" cy="5688632"/>
          </a:xfrm>
        </p:spPr>
        <p:txBody>
          <a:bodyPr/>
          <a:lstStyle/>
          <a:p>
            <a:r>
              <a:rPr lang="ru-RU" sz="2400" b="1" u="sng" dirty="0" smtClean="0">
                <a:solidFill>
                  <a:srgbClr val="002060"/>
                </a:solidFill>
              </a:rPr>
              <a:t>Компетентности - </a:t>
            </a:r>
            <a:r>
              <a:rPr lang="ru-RU" sz="2400" b="1" dirty="0" smtClean="0">
                <a:solidFill>
                  <a:srgbClr val="002060"/>
                </a:solidFill>
              </a:rPr>
              <a:t>это качества личности, которые важны для эффективного выполнения деятельности на своей позиции. </a:t>
            </a:r>
          </a:p>
          <a:p>
            <a:r>
              <a:rPr lang="ru-RU" sz="2400" b="1" u="sng" dirty="0" smtClean="0">
                <a:solidFill>
                  <a:srgbClr val="002060"/>
                </a:solidFill>
              </a:rPr>
              <a:t>Компетенции - </a:t>
            </a:r>
            <a:r>
              <a:rPr lang="ru-RU" sz="2400" b="1" dirty="0" smtClean="0">
                <a:solidFill>
                  <a:srgbClr val="002060"/>
                </a:solidFill>
              </a:rPr>
              <a:t>это требования к знаниям, умениям и навыкам, сформулированные в виде формальных требований (документов, правил) или общественных установок, заранее заданная норма к итогам деятельности, необходимые для продуктивной деятельности </a:t>
            </a: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u="sng" dirty="0" smtClean="0">
                <a:solidFill>
                  <a:srgbClr val="002060"/>
                </a:solidFill>
              </a:rPr>
              <a:t>Компетентность включает в себя различные  компетенции.</a:t>
            </a:r>
          </a:p>
          <a:p>
            <a:endParaRPr lang="ru-RU" sz="2400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42862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2060"/>
                </a:solidFill>
              </a:rPr>
              <a:t>Виды портфолио по назначению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428596" y="1052736"/>
          <a:ext cx="828684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18046</TotalTime>
  <Words>1173</Words>
  <Application>Microsoft Office PowerPoint</Application>
  <PresentationFormat>Экран (4:3)</PresentationFormat>
  <Paragraphs>163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Calibri</vt:lpstr>
      <vt:lpstr>Helvetica</vt:lpstr>
      <vt:lpstr>Тема Office</vt:lpstr>
      <vt:lpstr>Презентация PowerPoint</vt:lpstr>
      <vt:lpstr>История использования</vt:lpstr>
      <vt:lpstr>Презентация PowerPoint</vt:lpstr>
      <vt:lpstr>Полезность портфолио</vt:lpstr>
      <vt:lpstr>Возможности ПОРТФОЛИО </vt:lpstr>
      <vt:lpstr>Возможности ПОРТФОЛИО </vt:lpstr>
      <vt:lpstr>Предметы оценки портфолио</vt:lpstr>
      <vt:lpstr>Компетентность и компетенции</vt:lpstr>
      <vt:lpstr>Виды портфолио по назначению</vt:lpstr>
      <vt:lpstr>Традиционная структура портфолио - сборника</vt:lpstr>
      <vt:lpstr>Организация портфолио - работы</vt:lpstr>
      <vt:lpstr>В том числе формы для поддержки   </vt:lpstr>
      <vt:lpstr>Возможные виды портфолио</vt:lpstr>
      <vt:lpstr>Возможные виды портфолио</vt:lpstr>
      <vt:lpstr>Возможные виды портфолио</vt:lpstr>
      <vt:lpstr>Финишное портфолио</vt:lpstr>
      <vt:lpstr>Оценка индивидуального прогресса с использованием портфолио</vt:lpstr>
      <vt:lpstr>Презентация PowerPoint</vt:lpstr>
      <vt:lpstr>Е-portfolio – электронное порфтолио</vt:lpstr>
      <vt:lpstr>Пример материала для портфолио</vt:lpstr>
      <vt:lpstr>Примеры материала для портфолио </vt:lpstr>
      <vt:lpstr>Примеры материала для портфолио </vt:lpstr>
      <vt:lpstr>Пример алгоритма построения проектной работы позволяющей создавать информативные материала для портфолио </vt:lpstr>
      <vt:lpstr>Примеры критериев материалов для портфолио </vt:lpstr>
      <vt:lpstr>Презентация PowerPoint</vt:lpstr>
      <vt:lpstr>Оценка портфолио</vt:lpstr>
      <vt:lpstr>Итоговая оценка самого портфолио</vt:lpstr>
      <vt:lpstr>Спасибо за внимание!</vt:lpstr>
    </vt:vector>
  </TitlesOfParts>
  <Company>Prosv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Издательство «Просвещение»</dc:title>
  <dc:creator>Prosv</dc:creator>
  <cp:lastModifiedBy>Иванов А.В.</cp:lastModifiedBy>
  <cp:revision>584</cp:revision>
  <dcterms:created xsi:type="dcterms:W3CDTF">2006-03-24T11:07:14Z</dcterms:created>
  <dcterms:modified xsi:type="dcterms:W3CDTF">2015-01-28T08:24:42Z</dcterms:modified>
</cp:coreProperties>
</file>