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AEEC14-AA3D-4E76-84A0-8E54CA4980D5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0A1785-E10A-4D13-B2B3-D2C438A698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Проект </a:t>
            </a:r>
            <a:r>
              <a:rPr lang="ru-RU" smtClean="0"/>
              <a:t>«Родной город».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Лобня</a:t>
            </a:r>
            <a:endParaRPr lang="ru-RU" sz="6000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Ученицы 2 В класса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Средней школы №2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Львовой Виктории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LEXA\Desktop\gerblob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3096344" cy="389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5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город на карте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 smtClean="0"/>
              <a:t>Город Лобня расположен в московской области в 15 км от МКАД к северу от Москвы. </a:t>
            </a:r>
            <a:endParaRPr lang="ru-RU" sz="2400" dirty="0"/>
          </a:p>
        </p:txBody>
      </p:sp>
      <p:pic>
        <p:nvPicPr>
          <p:cNvPr id="1026" name="Picture 2" descr="C:\Users\LEXA\Desktop\проек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57140"/>
            <a:ext cx="3960440" cy="352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XA\Desktop\Lobnya_railway_s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2545424"/>
            <a:ext cx="4064000" cy="352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8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История города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ru-RU" dirty="0" smtClean="0"/>
              <a:t>На полях Подмосковья было нанесено первое крупное поражение немецко-фашистской армии во Второй мировой войне, развеян миф о её непобедимости. Красная Армия вырвала у врага стратегическую инициативу на тот период и создала условия для перехода в общее наступление.</a:t>
            </a:r>
          </a:p>
          <a:p>
            <a:pPr marL="137160" indent="0" algn="ctr">
              <a:buNone/>
            </a:pPr>
            <a:r>
              <a:rPr lang="ru-RU" dirty="0" smtClean="0"/>
              <a:t>В память о боях на Рогачевском шоссе возведен мемориал –</a:t>
            </a:r>
          </a:p>
          <a:p>
            <a:pPr marL="137160" indent="0" algn="ctr">
              <a:buNone/>
            </a:pPr>
            <a:r>
              <a:rPr lang="ru-RU" dirty="0"/>
              <a:t>з</a:t>
            </a:r>
            <a:r>
              <a:rPr lang="ru-RU" dirty="0" smtClean="0"/>
              <a:t>енитное орудие.   </a:t>
            </a:r>
            <a:endParaRPr lang="ru-RU" dirty="0"/>
          </a:p>
        </p:txBody>
      </p:sp>
      <p:pic>
        <p:nvPicPr>
          <p:cNvPr id="1026" name="Picture 2" descr="C:\Users\LEXA\Desktop\3185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02433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33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даты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641379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</a:t>
            </a:r>
            <a:r>
              <a:rPr lang="ru-RU" sz="1600" dirty="0"/>
              <a:t>конце 19 века начали строить </a:t>
            </a:r>
            <a:r>
              <a:rPr lang="ru-RU" sz="1600" dirty="0" err="1"/>
              <a:t>Савёловскую</a:t>
            </a:r>
            <a:r>
              <a:rPr lang="ru-RU" sz="1600" dirty="0"/>
              <a:t> железную дорогу, она прошла по землям графов Шереметевых и Паниных. Недалеко от села Киово в 1902 году была открыта железнодорожная станция Лобня, получившая название по речке Лобня.</a:t>
            </a:r>
          </a:p>
          <a:p>
            <a:r>
              <a:rPr lang="ru-RU" sz="1600" dirty="0"/>
              <a:t>Важным для Лобни стал 1928 год. В августе у станции открылся первый в СССР механизированный кирпичный завод (ныне </a:t>
            </a:r>
            <a:r>
              <a:rPr lang="ru-RU" sz="1600" dirty="0" err="1"/>
              <a:t>Стройфарфор</a:t>
            </a:r>
            <a:r>
              <a:rPr lang="ru-RU" sz="1600" dirty="0"/>
              <a:t>). На торжественное открытие приезжала Надежда Константиновна Крупская. Вокруг завода стал расти посёлок.</a:t>
            </a:r>
          </a:p>
          <a:p>
            <a:r>
              <a:rPr lang="ru-RU" sz="1600" dirty="0">
                <a:solidFill>
                  <a:prstClr val="white"/>
                </a:solidFill>
              </a:rPr>
              <a:t>18 декабря 1961 года Указом Президиума Верховного Совета РСФСР рабочему посёлку Лобня был присвоен статус города районного подчинения. Он вошёл в состав Солнечногорского района.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1" name="Picture 3" descr="C:\Users\LEXA\Desktop\1808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84784"/>
            <a:ext cx="441454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6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Озеро</a:t>
            </a:r>
            <a:br>
              <a:rPr lang="ru-RU" sz="4400" dirty="0" smtClean="0"/>
            </a:br>
            <a:r>
              <a:rPr lang="ru-RU" sz="4400" dirty="0" smtClean="0"/>
              <a:t>Киово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/>
              <a:t>Киово (</a:t>
            </a:r>
            <a:r>
              <a:rPr lang="ru-RU" b="1" dirty="0" err="1" smtClean="0"/>
              <a:t>Киёво</a:t>
            </a:r>
            <a:r>
              <a:rPr lang="ru-RU" b="1" dirty="0"/>
              <a:t>)</a:t>
            </a:r>
            <a:r>
              <a:rPr lang="ru-RU" dirty="0"/>
              <a:t> – это самое древнее село из ныне входящих в состав Лобни. Его история, начавшаяся в XVI веке, насчитывает уже 5 веков, а первым документом о нем считают Духовную грамоту князя Ивана Юрьевича Патрикеева (правнука Дмитрия Донского), написанную им в 90-е годы XV века. 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 </a:t>
            </a:r>
            <a:r>
              <a:rPr lang="ru-RU" dirty="0"/>
              <a:t>1769 году вместо обветшалой деревянной церкви строится новая, двухэтажная, кирпичная, сохранившаяся до наших дней.</a:t>
            </a:r>
          </a:p>
        </p:txBody>
      </p:sp>
      <p:pic>
        <p:nvPicPr>
          <p:cNvPr id="3075" name="Picture 3" descr="C:\Users\LEXA\Desktop\images-stories-4-200x2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02433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0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29600" cy="1080120"/>
          </a:xfrm>
        </p:spPr>
        <p:txBody>
          <a:bodyPr/>
          <a:lstStyle/>
          <a:p>
            <a:r>
              <a:rPr lang="ru-RU" b="0" i="1" dirty="0" smtClean="0">
                <a:effectLst/>
              </a:rPr>
              <a:t>Колония чаек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4006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/>
              <a:t>Для науки колония чаек была открыта в 1926 году. По предложению Московского зоопарка Моссовет объявил в 1927 году озеро Киово </a:t>
            </a:r>
            <a:r>
              <a:rPr lang="ru-RU" dirty="0" smtClean="0"/>
              <a:t>заповедным.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 smtClean="0"/>
              <a:t>Общая </a:t>
            </a:r>
            <a:r>
              <a:rPr lang="ru-RU" dirty="0"/>
              <a:t>площадь этого озера— 20 гектаров, но чистой воды здесь совсем не много. С каждым годом оно все больше зарастает водными растениями, покрывается сплавиной. Это и привлекло чаек. На плавучих островках, среди осоки, камыша и рогоза они строят свои гнезда.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 smtClean="0"/>
              <a:t>В </a:t>
            </a:r>
            <a:r>
              <a:rPr lang="ru-RU" dirty="0"/>
              <a:t>настоящее время  на озере гнездятся 10-15 пар чаек.</a:t>
            </a:r>
          </a:p>
        </p:txBody>
      </p:sp>
    </p:spTree>
    <p:extLst>
      <p:ext uri="{BB962C8B-B14F-4D97-AF65-F5344CB8AC3E}">
        <p14:creationId xmlns:p14="http://schemas.microsoft.com/office/powerpoint/2010/main" val="20965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3251448"/>
          </a:xfrm>
        </p:spPr>
        <p:txBody>
          <a:bodyPr/>
          <a:lstStyle/>
          <a:p>
            <a:pPr algn="ctr"/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4509120"/>
            <a:ext cx="7086600" cy="122413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3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157</TotalTime>
  <Words>285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Проект «Родной город».</vt:lpstr>
      <vt:lpstr>Мой город на карте</vt:lpstr>
      <vt:lpstr>История города</vt:lpstr>
      <vt:lpstr>Интересные даты</vt:lpstr>
      <vt:lpstr>Озеро Киово</vt:lpstr>
      <vt:lpstr>Колония чаек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родной город.</dc:title>
  <dc:creator>LEXA</dc:creator>
  <cp:lastModifiedBy>111111 111111</cp:lastModifiedBy>
  <cp:revision>17</cp:revision>
  <dcterms:created xsi:type="dcterms:W3CDTF">2015-09-13T11:12:59Z</dcterms:created>
  <dcterms:modified xsi:type="dcterms:W3CDTF">2015-09-13T15:48:32Z</dcterms:modified>
</cp:coreProperties>
</file>