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2D67D-A17E-42ED-952F-EE8A59636493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7C134F-6492-4856-BDC6-BB9E5812ED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589240"/>
            <a:ext cx="3920480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Оленева Ирина </a:t>
            </a:r>
            <a:r>
              <a:rPr lang="ru-RU" sz="1800" dirty="0" err="1" smtClean="0">
                <a:solidFill>
                  <a:schemeClr val="tx1"/>
                </a:solidFill>
              </a:rPr>
              <a:t>Ярославовна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59228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Упражнения для развития дыхания у дошкольников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9417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Дирижер 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4248472" cy="4392488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dirty="0"/>
              <a:t>Используется для </a:t>
            </a:r>
          </a:p>
          <a:p>
            <a:pPr marL="45720" indent="0">
              <a:buNone/>
            </a:pPr>
            <a:r>
              <a:rPr lang="ru-RU" dirty="0"/>
              <a:t>увеличения продолжительности </a:t>
            </a:r>
          </a:p>
          <a:p>
            <a:pPr marL="45720" indent="0">
              <a:buNone/>
            </a:pPr>
            <a:r>
              <a:rPr lang="ru-RU" dirty="0"/>
              <a:t>задержки дыхания и выдоха. На 3 </a:t>
            </a:r>
          </a:p>
          <a:p>
            <a:pPr marL="45720" indent="0">
              <a:buNone/>
            </a:pPr>
            <a:r>
              <a:rPr lang="ru-RU" dirty="0"/>
              <a:t>счета «дирижер» поднимает руки, дети </a:t>
            </a:r>
          </a:p>
          <a:p>
            <a:pPr marL="45720" indent="0">
              <a:buNone/>
            </a:pPr>
            <a:r>
              <a:rPr lang="ru-RU" dirty="0"/>
              <a:t>вдыхают через нос, на 3 счета </a:t>
            </a:r>
          </a:p>
          <a:p>
            <a:pPr marL="45720" indent="0">
              <a:buNone/>
            </a:pPr>
            <a:r>
              <a:rPr lang="ru-RU" dirty="0"/>
              <a:t>«дирижер» держит руки вверху, дети задерживают дыхание, на 6 счетов «дирижер» опускает руки, дети выдыхают через рот.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118868" cy="4118868"/>
          </a:xfrm>
        </p:spPr>
      </p:pic>
    </p:spTree>
    <p:extLst>
      <p:ext uri="{BB962C8B-B14F-4D97-AF65-F5344CB8AC3E}">
        <p14:creationId xmlns:p14="http://schemas.microsoft.com/office/powerpoint/2010/main" val="31866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404664"/>
            <a:ext cx="294171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Кошечка.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33467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/>
              <a:t>И.П. – стоя, руки согнуты в локтях. Вдох – выполнять повороты вправо-влево, втягивая воздух через нос. Выдох через рот, возвращаемся в </a:t>
            </a:r>
            <a:r>
              <a:rPr lang="ru-RU" sz="2000" dirty="0" err="1"/>
              <a:t>и.п</a:t>
            </a:r>
            <a:r>
              <a:rPr lang="ru-RU" sz="2000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0" y="1988840"/>
            <a:ext cx="2974248" cy="3636988"/>
          </a:xfrm>
        </p:spPr>
      </p:pic>
    </p:spTree>
    <p:extLst>
      <p:ext uri="{BB962C8B-B14F-4D97-AF65-F5344CB8AC3E}">
        <p14:creationId xmlns:p14="http://schemas.microsoft.com/office/powerpoint/2010/main" val="7515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00560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Петух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1772816"/>
            <a:ext cx="6048672" cy="424847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900" dirty="0"/>
              <a:t>И.П.: встать прямо, руки опустить вдоль туловища, ноги врозь.</a:t>
            </a:r>
          </a:p>
          <a:p>
            <a:pPr marL="45720" indent="0">
              <a:buNone/>
            </a:pPr>
            <a:r>
              <a:rPr lang="ru-RU" sz="2900" dirty="0"/>
              <a:t>Дети рассказывают стихотворение </a:t>
            </a:r>
            <a:r>
              <a:rPr lang="ru-RU" sz="2900" dirty="0" err="1"/>
              <a:t>В.Данько</a:t>
            </a:r>
            <a:r>
              <a:rPr lang="ru-RU" sz="2900" dirty="0"/>
              <a:t>:</a:t>
            </a:r>
          </a:p>
          <a:p>
            <a:pPr marL="45720" indent="0">
              <a:buNone/>
            </a:pPr>
            <a:r>
              <a:rPr lang="ru-RU" sz="2900" dirty="0"/>
              <a:t>Петя-Петя-Петушок	</a:t>
            </a:r>
            <a:r>
              <a:rPr lang="ru-RU" sz="1700" i="1" dirty="0" smtClean="0"/>
              <a:t>Дети </a:t>
            </a:r>
            <a:r>
              <a:rPr lang="ru-RU" sz="1700" i="1" dirty="0"/>
              <a:t>выполняют наклоны головы</a:t>
            </a:r>
          </a:p>
          <a:p>
            <a:pPr marL="45720" indent="0">
              <a:buNone/>
            </a:pPr>
            <a:r>
              <a:rPr lang="ru-RU" sz="2900" dirty="0"/>
              <a:t>Целый день учил стишок	</a:t>
            </a:r>
            <a:r>
              <a:rPr lang="ru-RU" sz="1700" i="1" dirty="0"/>
              <a:t>вправо-влево.</a:t>
            </a:r>
          </a:p>
          <a:p>
            <a:pPr marL="45720" indent="0">
              <a:buNone/>
            </a:pPr>
            <a:r>
              <a:rPr lang="ru-RU" sz="2900" dirty="0"/>
              <a:t>А запомнил он </a:t>
            </a:r>
            <a:r>
              <a:rPr lang="ru-RU" sz="2900" dirty="0" smtClean="0"/>
              <a:t>строку</a:t>
            </a:r>
            <a:r>
              <a:rPr lang="ru-RU" sz="2900" dirty="0"/>
              <a:t> </a:t>
            </a:r>
            <a:r>
              <a:rPr lang="ru-RU" sz="2900" dirty="0" smtClean="0"/>
              <a:t>   </a:t>
            </a:r>
            <a:r>
              <a:rPr lang="ru-RU" sz="1700" i="1" dirty="0" smtClean="0"/>
              <a:t>наклоны </a:t>
            </a:r>
            <a:r>
              <a:rPr lang="ru-RU" sz="1700" i="1" dirty="0"/>
              <a:t>головы вперед-назад.</a:t>
            </a:r>
          </a:p>
          <a:p>
            <a:pPr marL="45720" indent="0">
              <a:buNone/>
            </a:pPr>
            <a:r>
              <a:rPr lang="ru-RU" sz="2900" dirty="0"/>
              <a:t>Лишь одну: «Ку-ка-ре-ку</a:t>
            </a:r>
            <a:r>
              <a:rPr lang="ru-RU" sz="2900" dirty="0" smtClean="0"/>
              <a:t>!»</a:t>
            </a:r>
          </a:p>
          <a:p>
            <a:pPr marL="45720" indent="0">
              <a:buNone/>
            </a:pPr>
            <a:endParaRPr lang="ru-RU" sz="2900" dirty="0"/>
          </a:p>
          <a:p>
            <a:pPr marL="45720" indent="0">
              <a:buNone/>
            </a:pPr>
            <a:r>
              <a:rPr lang="ru-RU" sz="2900" dirty="0"/>
              <a:t>На вдох сделанный через нос, медленно поднимают руки вверх, задерживают дыхание; затем хлопают руками по бедрам, </a:t>
            </a:r>
            <a:r>
              <a:rPr lang="ru-RU" sz="2900" dirty="0" smtClean="0"/>
              <a:t>произнося </a:t>
            </a:r>
            <a:r>
              <a:rPr lang="ru-RU" sz="2900" dirty="0"/>
              <a:t>на выдохе: «Ку-ка-ре-ку!»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</a:p>
          <a:p>
            <a:pPr marL="2404872" lvl="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3906"/>
          <a:stretch/>
        </p:blipFill>
        <p:spPr>
          <a:xfrm>
            <a:off x="557213" y="1700808"/>
            <a:ext cx="2443162" cy="3569929"/>
          </a:xfrm>
        </p:spPr>
      </p:pic>
    </p:spTree>
    <p:extLst>
      <p:ext uri="{BB962C8B-B14F-4D97-AF65-F5344CB8AC3E}">
        <p14:creationId xmlns:p14="http://schemas.microsoft.com/office/powerpoint/2010/main" val="19541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197600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Ёжик.</a:t>
            </a:r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3850760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( Способствует очищению легких).</a:t>
            </a:r>
          </a:p>
          <a:p>
            <a:pPr marL="45720" indent="0">
              <a:buNone/>
            </a:pPr>
            <a:r>
              <a:rPr lang="ru-RU" dirty="0"/>
              <a:t>И.П. :сидя на коленях, головой касаясь пола. Руки в замок на спине. Пальцы сцеплены, изображают иголки ежа. Поворачивать голову в левую и правую стороны, одновременно произносить звуки: «</a:t>
            </a:r>
            <a:r>
              <a:rPr lang="ru-RU" dirty="0" err="1"/>
              <a:t>Пх-пх-пх</a:t>
            </a:r>
            <a:r>
              <a:rPr lang="ru-RU" dirty="0"/>
              <a:t>…»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282828" cy="2349436"/>
          </a:xfrm>
        </p:spPr>
      </p:pic>
    </p:spTree>
    <p:extLst>
      <p:ext uri="{BB962C8B-B14F-4D97-AF65-F5344CB8AC3E}">
        <p14:creationId xmlns:p14="http://schemas.microsoft.com/office/powerpoint/2010/main" val="22589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212002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Комар</a:t>
            </a:r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76471" l="185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5131" r="11594" b="23780"/>
          <a:stretch/>
        </p:blipFill>
        <p:spPr>
          <a:xfrm>
            <a:off x="1271588" y="2486025"/>
            <a:ext cx="2743200" cy="190023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3467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Дети </a:t>
            </a:r>
            <a:r>
              <a:rPr lang="ru-RU" dirty="0"/>
              <a:t>стоят , ладони на плечи («крылышки»), машут ими, двигаясь по залу и произнося звук «з-з-з…» в динамике от </a:t>
            </a:r>
            <a:r>
              <a:rPr lang="en-US" i="1" dirty="0"/>
              <a:t>piano</a:t>
            </a:r>
            <a:r>
              <a:rPr lang="en-US" dirty="0"/>
              <a:t> </a:t>
            </a:r>
            <a:r>
              <a:rPr lang="ru-RU" dirty="0"/>
              <a:t>до </a:t>
            </a:r>
            <a:r>
              <a:rPr lang="en-US" i="1" dirty="0"/>
              <a:t>forte</a:t>
            </a:r>
            <a:r>
              <a:rPr lang="ru-RU" dirty="0"/>
              <a:t> через крещендо и обратно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38437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Паровоз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4" l="0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046524" cy="317601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1916832"/>
            <a:ext cx="4680520" cy="41227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(Закрепляет навык активной работы диафрагмы.)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Едет</a:t>
            </a:r>
            <a:r>
              <a:rPr lang="ru-RU" dirty="0"/>
              <a:t>, едет паровоз- </a:t>
            </a:r>
            <a:r>
              <a:rPr lang="ru-RU" dirty="0" err="1"/>
              <a:t>чух-чух</a:t>
            </a:r>
            <a:r>
              <a:rPr lang="ru-RU" dirty="0"/>
              <a:t>, </a:t>
            </a:r>
            <a:r>
              <a:rPr lang="ru-RU" dirty="0" err="1"/>
              <a:t>чух-чух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Раздается стук  колес  -</a:t>
            </a:r>
            <a:r>
              <a:rPr lang="ru-RU" dirty="0" err="1"/>
              <a:t>чух-чух</a:t>
            </a:r>
            <a:r>
              <a:rPr lang="ru-RU" dirty="0"/>
              <a:t>, </a:t>
            </a:r>
            <a:r>
              <a:rPr lang="ru-RU" dirty="0" err="1"/>
              <a:t>чух-чух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Я колесами стучу- </a:t>
            </a:r>
            <a:r>
              <a:rPr lang="ru-RU" dirty="0" err="1"/>
              <a:t>чух-чух</a:t>
            </a:r>
            <a:r>
              <a:rPr lang="ru-RU" dirty="0"/>
              <a:t>, </a:t>
            </a:r>
            <a:r>
              <a:rPr lang="ru-RU" dirty="0" err="1"/>
              <a:t>чух-чух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Если хочешь прокачу- </a:t>
            </a:r>
            <a:r>
              <a:rPr lang="ru-RU" dirty="0" err="1"/>
              <a:t>чух-чух</a:t>
            </a:r>
            <a:r>
              <a:rPr lang="ru-RU" dirty="0"/>
              <a:t>, </a:t>
            </a:r>
            <a:r>
              <a:rPr lang="ru-RU" dirty="0" err="1"/>
              <a:t>чух-чух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66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916832"/>
            <a:ext cx="85689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Правильно дышим – красиво  поем.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4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662</TotalTime>
  <Words>236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Упражнения для развития дыхания у дошкольников</vt:lpstr>
      <vt:lpstr>Дирижер </vt:lpstr>
      <vt:lpstr>Кошечка.</vt:lpstr>
      <vt:lpstr>Петух</vt:lpstr>
      <vt:lpstr>Ёжик.</vt:lpstr>
      <vt:lpstr>Комар</vt:lpstr>
      <vt:lpstr>Паровоз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певческого дыхания у дошкольников</dc:title>
  <dc:creator>Пользователь Windows</dc:creator>
  <cp:lastModifiedBy>Пользователь Windows</cp:lastModifiedBy>
  <cp:revision>11</cp:revision>
  <dcterms:created xsi:type="dcterms:W3CDTF">2017-04-11T08:58:15Z</dcterms:created>
  <dcterms:modified xsi:type="dcterms:W3CDTF">2017-04-12T07:43:58Z</dcterms:modified>
</cp:coreProperties>
</file>