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7" r:id="rId8"/>
    <p:sldId id="262" r:id="rId9"/>
    <p:sldId id="268" r:id="rId10"/>
    <p:sldId id="263" r:id="rId11"/>
    <p:sldId id="269" r:id="rId12"/>
    <p:sldId id="264" r:id="rId13"/>
    <p:sldId id="270" r:id="rId14"/>
    <p:sldId id="265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1556792"/>
            <a:ext cx="3970784" cy="4569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Пляцковский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Михаил 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Спартакович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(1935 – 1991)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и по запросу М С Пляцков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4350112" cy="572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1597660" algn="l"/>
              </a:tabLst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 Ко-че-рыж-ка</a:t>
            </a:r>
            <a:endParaRPr lang="ru-RU" sz="4400" dirty="0"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кроль-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чи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-ха</a:t>
            </a:r>
            <a:endParaRPr lang="ru-RU" sz="4400" dirty="0"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при-я-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тель</a:t>
            </a:r>
            <a:endParaRPr lang="ru-RU" sz="4400" dirty="0"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      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пе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ред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-ник</a:t>
            </a:r>
            <a:endParaRPr lang="ru-RU" sz="4400" dirty="0"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ру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-ка-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ви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цы</a:t>
            </a:r>
            <a:endParaRPr lang="ru-RU" sz="4400" dirty="0"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кир</a:t>
            </a:r>
            <a:r>
              <a:rPr lang="ru-RU" sz="4400" dirty="0">
                <a:latin typeface="Times New Roman"/>
                <a:ea typeface="Times New Roman"/>
                <a:cs typeface="Times New Roman"/>
              </a:rPr>
              <a:t>-пи-</a:t>
            </a: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чи</a:t>
            </a:r>
            <a:endParaRPr lang="ru-RU" sz="4400" dirty="0"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 err="1">
                <a:latin typeface="Times New Roman"/>
                <a:ea typeface="Times New Roman"/>
                <a:cs typeface="Times New Roman"/>
              </a:rPr>
              <a:t>по-стро-ить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639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49213"/>
            <a:ext cx="8229600" cy="4525963"/>
          </a:xfrm>
        </p:spPr>
        <p:txBody>
          <a:bodyPr/>
          <a:lstStyle/>
          <a:p>
            <a:pPr marL="201295" marR="111125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Дружба  </a:t>
            </a:r>
            <a:r>
              <a:rPr lang="ru-RU" sz="4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подмогой да заботой крепка</a:t>
            </a:r>
            <a:r>
              <a:rPr lang="ru-RU" sz="4400" b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201295" marR="111125">
              <a:lnSpc>
                <a:spcPct val="115000"/>
              </a:lnSpc>
              <a:spcAft>
                <a:spcPts val="0"/>
              </a:spcAft>
            </a:pPr>
            <a:endParaRPr lang="ru-RU" sz="28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pic>
        <p:nvPicPr>
          <p:cNvPr id="4098" name="Picture 2" descr="Картинки по запросу дружб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95500"/>
            <a:ext cx="5238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думающий смай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86299"/>
            <a:ext cx="1905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985"/>
            <a:ext cx="8229600" cy="5649491"/>
          </a:xfrm>
        </p:spPr>
        <p:txBody>
          <a:bodyPr/>
          <a:lstStyle/>
          <a:p>
            <a:pPr marL="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Тексты будем мы</a:t>
            </a:r>
            <a:r>
              <a:rPr lang="ru-RU" sz="4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читать</a:t>
            </a:r>
            <a:r>
              <a:rPr lang="ru-RU" sz="4400" i="1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4400" dirty="0">
              <a:ea typeface="Times New Roman"/>
              <a:cs typeface="Times New Roman"/>
            </a:endParaRPr>
          </a:p>
          <a:p>
            <a:pPr marL="48895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Планы к текстам 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составлять</a:t>
            </a:r>
            <a:r>
              <a:rPr lang="ru-RU" sz="4400" i="1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4400" dirty="0">
              <a:ea typeface="Times New Roman"/>
              <a:cs typeface="Times New Roman"/>
            </a:endParaRPr>
          </a:p>
          <a:p>
            <a:pPr marL="48895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На вопросы 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отвечать</a:t>
            </a:r>
            <a:r>
              <a:rPr lang="ru-RU" sz="4400" i="1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4400" dirty="0">
              <a:ea typeface="Times New Roman"/>
              <a:cs typeface="Times New Roman"/>
            </a:endParaRPr>
          </a:p>
          <a:p>
            <a:pPr marL="48895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И, конечно, без сомненья</a:t>
            </a:r>
            <a:endParaRPr lang="ru-RU" sz="4400" dirty="0">
              <a:ea typeface="Times New Roman"/>
              <a:cs typeface="Times New Roman"/>
            </a:endParaRPr>
          </a:p>
          <a:p>
            <a:pPr marL="488950" marR="1111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/>
                <a:ea typeface="Times New Roman"/>
                <a:cs typeface="Times New Roman"/>
              </a:rPr>
              <a:t>Речь при этом </a:t>
            </a:r>
            <a:r>
              <a:rPr lang="ru-RU" sz="4400" i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развивать</a:t>
            </a:r>
            <a:r>
              <a:rPr lang="ru-RU" sz="4400" i="1" dirty="0">
                <a:latin typeface="Times New Roman"/>
                <a:ea typeface="Times New Roman"/>
                <a:cs typeface="Times New Roman"/>
              </a:rPr>
              <a:t>!</a:t>
            </a:r>
            <a:endParaRPr lang="ru-RU" sz="4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260648"/>
            <a:ext cx="26086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199456"/>
            <a:ext cx="384921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1991544"/>
            <a:ext cx="3456384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3894211"/>
            <a:ext cx="311274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9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0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11125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dirty="0">
                <a:latin typeface="Times New Roman"/>
                <a:ea typeface="Times New Roman"/>
                <a:cs typeface="Times New Roman"/>
              </a:rPr>
              <a:t>А О У Ы И Э                               </a:t>
            </a:r>
            <a:endParaRPr lang="ru-RU" sz="7200" dirty="0" smtClean="0">
              <a:latin typeface="Times New Roman"/>
              <a:ea typeface="Times New Roman"/>
              <a:cs typeface="Times New Roman"/>
            </a:endParaRPr>
          </a:p>
          <a:p>
            <a:pPr marL="0" marR="111125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7200" dirty="0">
                <a:latin typeface="Times New Roman"/>
                <a:ea typeface="Times New Roman"/>
                <a:cs typeface="Times New Roman"/>
              </a:rPr>
              <a:t>А Ы О У Э И</a:t>
            </a:r>
            <a:endParaRPr lang="ru-RU" sz="72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9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111125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200" dirty="0">
                <a:latin typeface="Times New Roman"/>
                <a:ea typeface="Times New Roman"/>
                <a:cs typeface="Times New Roman"/>
              </a:rPr>
              <a:t>Делу время, а потехе час.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7639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latin typeface="Times New Roman"/>
                <a:ea typeface="Times New Roman"/>
              </a:rPr>
              <a:t>К И Н Щ О М О П</a:t>
            </a:r>
            <a:endParaRPr lang="ru-RU" sz="6600" dirty="0"/>
          </a:p>
        </p:txBody>
      </p:sp>
      <p:pic>
        <p:nvPicPr>
          <p:cNvPr id="4" name="Picture 2" descr="Картинки по запросу думающий смай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86299"/>
            <a:ext cx="1905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01804" y="1254518"/>
            <a:ext cx="7704856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ПОМОЩНИК</a:t>
            </a:r>
            <a:r>
              <a:rPr lang="ru-RU" sz="6000" dirty="0" smtClean="0">
                <a:solidFill>
                  <a:schemeClr val="tx1"/>
                </a:solidFill>
              </a:rPr>
              <a:t> 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2</cp:revision>
  <dcterms:created xsi:type="dcterms:W3CDTF">2017-04-23T10:37:04Z</dcterms:created>
  <dcterms:modified xsi:type="dcterms:W3CDTF">2017-04-23T11:05:50Z</dcterms:modified>
</cp:coreProperties>
</file>