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ЧАСТИ РЕЧИ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68594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Подготовил: учитель русского языка и литературы </a:t>
            </a:r>
          </a:p>
          <a:p>
            <a:pPr algn="r"/>
            <a:r>
              <a:rPr lang="ru-RU" dirty="0" smtClean="0"/>
              <a:t>МБОУ СОШ №1 г. </a:t>
            </a:r>
            <a:r>
              <a:rPr lang="ru-RU" dirty="0" err="1" smtClean="0"/>
              <a:t>Черногорска</a:t>
            </a:r>
            <a:r>
              <a:rPr lang="ru-RU" dirty="0" smtClean="0"/>
              <a:t> РХ </a:t>
            </a:r>
          </a:p>
          <a:p>
            <a:pPr algn="r"/>
            <a:r>
              <a:rPr lang="ru-RU" dirty="0" err="1" smtClean="0"/>
              <a:t>Лин-Чин-Жи</a:t>
            </a:r>
            <a:r>
              <a:rPr lang="ru-RU" dirty="0" smtClean="0"/>
              <a:t> Л.В.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785794"/>
            <a:ext cx="8858312" cy="5214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       </a:t>
            </a:r>
            <a:r>
              <a:rPr lang="ru-RU" sz="4400" dirty="0" smtClean="0"/>
              <a:t>Нас две ниточки связали</a:t>
            </a:r>
            <a:br>
              <a:rPr lang="ru-RU" sz="4400" dirty="0" smtClean="0"/>
            </a:br>
            <a:r>
              <a:rPr lang="ru-RU" sz="4400" dirty="0" smtClean="0"/>
              <a:t>       Теплоты и доброты.</a:t>
            </a:r>
            <a:br>
              <a:rPr lang="ru-RU" sz="4400" dirty="0" smtClean="0"/>
            </a:br>
            <a:r>
              <a:rPr lang="ru-RU" sz="4400" dirty="0" smtClean="0"/>
              <a:t> - Добрый день! – тебе сказали.</a:t>
            </a:r>
            <a:br>
              <a:rPr lang="ru-RU" sz="4400" dirty="0" smtClean="0"/>
            </a:br>
            <a:r>
              <a:rPr lang="ru-RU" sz="4400" dirty="0" smtClean="0"/>
              <a:t>   - Добрый день! – ответил 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/>
              <a:t>Части речи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5"/>
            <a:ext cx="8777318" cy="407196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1. Мороз, зима, солнце, сердце, день, друг, радость.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2. Думаешь, поёшь, дремлешь, читаешь, видишь.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3. Интересный, чудесный, новый, прелестный.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Части речи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29676" cy="4525963"/>
          </a:xfrm>
        </p:spPr>
        <p:txBody>
          <a:bodyPr numCol="2"/>
          <a:lstStyle/>
          <a:p>
            <a:pPr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Имя существительное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Имя прилагательное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Глагол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Местоимение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Числительное 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None/>
            </a:pPr>
            <a:r>
              <a:rPr lang="ru-RU" sz="3600" b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   Предлог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   Союз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35719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Самостоятельные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1285860"/>
            <a:ext cx="328614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Служебные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81</Words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ЧАСТИ РЕЧИ</vt:lpstr>
      <vt:lpstr>        Нас две ниточки связали        Теплоты и доброты.  - Добрый день! – тебе сказали.    - Добрый день! – ответил ты. </vt:lpstr>
      <vt:lpstr>Части речи</vt:lpstr>
      <vt:lpstr>Части речи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Нас две ниточки связали        Теплоты и доброты.  - Добрый день! – тебе сказали.    - Добрый день! – ответил ты. </dc:title>
  <dc:creator>Usr</dc:creator>
  <cp:lastModifiedBy>Usr</cp:lastModifiedBy>
  <cp:revision>10</cp:revision>
  <dcterms:created xsi:type="dcterms:W3CDTF">2018-09-25T13:19:20Z</dcterms:created>
  <dcterms:modified xsi:type="dcterms:W3CDTF">2018-10-06T10:46:01Z</dcterms:modified>
</cp:coreProperties>
</file>