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BE59-CCE3-444A-8D7D-34D9881BB76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F185-FE31-49EE-94CD-DD49DD9E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BE59-CCE3-444A-8D7D-34D9881BB76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F185-FE31-49EE-94CD-DD49DD9E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4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BE59-CCE3-444A-8D7D-34D9881BB76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F185-FE31-49EE-94CD-DD49DD9E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3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BE59-CCE3-444A-8D7D-34D9881BB76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F185-FE31-49EE-94CD-DD49DD9E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30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BE59-CCE3-444A-8D7D-34D9881BB76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F185-FE31-49EE-94CD-DD49DD9E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2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BE59-CCE3-444A-8D7D-34D9881BB76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F185-FE31-49EE-94CD-DD49DD9E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62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BE59-CCE3-444A-8D7D-34D9881BB76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F185-FE31-49EE-94CD-DD49DD9E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0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BE59-CCE3-444A-8D7D-34D9881BB76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F185-FE31-49EE-94CD-DD49DD9E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9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BE59-CCE3-444A-8D7D-34D9881BB76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F185-FE31-49EE-94CD-DD49DD9E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BE59-CCE3-444A-8D7D-34D9881BB76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F185-FE31-49EE-94CD-DD49DD9E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6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BE59-CCE3-444A-8D7D-34D9881BB76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F185-FE31-49EE-94CD-DD49DD9E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4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BE59-CCE3-444A-8D7D-34D9881BB76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3F185-FE31-49EE-94CD-DD49DD9E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9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dobe Devanagari" pitchFamily="18" charset="0"/>
                <a:cs typeface="Adobe Devanagari" pitchFamily="18" charset="0"/>
              </a:rPr>
              <a:t>Beware! The USA’s Dangerous Wild Animals</a:t>
            </a:r>
            <a:endParaRPr lang="ru-RU" b="1" dirty="0">
              <a:solidFill>
                <a:srgbClr val="00B050"/>
              </a:solidFill>
              <a:cs typeface="Adobe Devanagari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960440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4"/>
            <a:ext cx="2755007" cy="1992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80045"/>
            <a:ext cx="3763119" cy="2903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97151"/>
            <a:ext cx="2808312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7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dobe Devanagari" pitchFamily="18" charset="0"/>
                <a:cs typeface="Adobe Devanagari" pitchFamily="18" charset="0"/>
              </a:rPr>
              <a:t>Never try to feed alligators or walk too close to the edge of the water!</a:t>
            </a:r>
            <a:endParaRPr lang="ru-RU" b="1" dirty="0">
              <a:solidFill>
                <a:srgbClr val="00B050"/>
              </a:solidFill>
              <a:cs typeface="Adobe Devanagari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58718"/>
            <a:ext cx="4819650" cy="3371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4363244" cy="3321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3090689" cy="238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2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442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dobe Devanagari" pitchFamily="18" charset="0"/>
                <a:cs typeface="Adobe Devanagari" pitchFamily="18" charset="0"/>
              </a:rPr>
              <a:t>Alligators are usually 3 to 5 </a:t>
            </a:r>
            <a:r>
              <a:rPr lang="en-US" sz="3600" b="1" dirty="0" err="1" smtClean="0">
                <a:solidFill>
                  <a:srgbClr val="00B050"/>
                </a:solidFill>
                <a:latin typeface="Adobe Devanagari" pitchFamily="18" charset="0"/>
                <a:cs typeface="Adobe Devanagari" pitchFamily="18" charset="0"/>
              </a:rPr>
              <a:t>metres</a:t>
            </a:r>
            <a:r>
              <a:rPr lang="en-US" sz="3600" b="1" dirty="0" smtClean="0">
                <a:solidFill>
                  <a:srgbClr val="00B050"/>
                </a:solidFill>
                <a:latin typeface="Adobe Devanagari" pitchFamily="18" charset="0"/>
                <a:cs typeface="Adobe Devanagari" pitchFamily="18" charset="0"/>
              </a:rPr>
              <a:t> long. They have about 80 constantly replacing teeth.</a:t>
            </a:r>
            <a:endParaRPr lang="ru-RU" sz="3600" b="1" dirty="0">
              <a:solidFill>
                <a:srgbClr val="00B050"/>
              </a:solidFill>
              <a:cs typeface="Adobe Devanagari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5857128" cy="4032448"/>
          </a:xfrm>
        </p:spPr>
      </p:pic>
    </p:spTree>
    <p:extLst>
      <p:ext uri="{BB962C8B-B14F-4D97-AF65-F5344CB8AC3E}">
        <p14:creationId xmlns:p14="http://schemas.microsoft.com/office/powerpoint/2010/main" val="399948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dobe Devanagari" pitchFamily="18" charset="0"/>
                <a:cs typeface="Adobe Devanagari" pitchFamily="18" charset="0"/>
              </a:rPr>
              <a:t>Grizzly bears can be unpredictable and ferocious. Don’t run if you attacked!</a:t>
            </a:r>
            <a:endParaRPr lang="ru-RU" b="1" dirty="0">
              <a:solidFill>
                <a:srgbClr val="00B050"/>
              </a:solidFill>
              <a:cs typeface="Adobe Devanagari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2592288" cy="3528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04" y="3068959"/>
            <a:ext cx="5543600" cy="3528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84785"/>
            <a:ext cx="3088852" cy="2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4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dobe Devanagari" pitchFamily="18" charset="0"/>
                <a:cs typeface="Adobe Devanagari" pitchFamily="18" charset="0"/>
              </a:rPr>
              <a:t>If you know there are rattlesnakes around, wear strong leather boots!</a:t>
            </a:r>
            <a:endParaRPr lang="ru-RU" b="1" dirty="0">
              <a:solidFill>
                <a:srgbClr val="00B050"/>
              </a:solidFill>
              <a:cs typeface="Adobe Devanagari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2794000" cy="33401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320480" cy="30399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73016"/>
            <a:ext cx="3996556" cy="322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dobe Devanagari" pitchFamily="18" charset="0"/>
                <a:cs typeface="Adobe Devanagari" pitchFamily="18" charset="0"/>
              </a:rPr>
              <a:t>Raccoons carry many diseases. If you are ever scratched by one, wash the scratch well and see a doctor immediately!</a:t>
            </a:r>
            <a:endParaRPr lang="ru-RU" sz="3200" b="1" dirty="0">
              <a:solidFill>
                <a:srgbClr val="00B050"/>
              </a:solidFill>
              <a:cs typeface="Adobe Devanagari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4381500" cy="3333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12" y="1628800"/>
            <a:ext cx="3533668" cy="2474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05064"/>
            <a:ext cx="4032448" cy="277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6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00B050"/>
                </a:solidFill>
                <a:latin typeface="Adobe Devanagari" pitchFamily="18" charset="0"/>
                <a:cs typeface="Adobe Devanagari" pitchFamily="18" charset="0"/>
              </a:rPr>
              <a:t>Do some research about dangerous wild animals in your country.</a:t>
            </a:r>
            <a:endParaRPr lang="ru-RU" sz="8000" b="1" dirty="0">
              <a:solidFill>
                <a:srgbClr val="00B050"/>
              </a:solidFill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1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101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Beware! The USA’s Dangerous Wild Animals</vt:lpstr>
      <vt:lpstr>Never try to feed alligators or walk too close to the edge of the water!</vt:lpstr>
      <vt:lpstr>Alligators are usually 3 to 5 metres long. They have about 80 constantly replacing teeth.</vt:lpstr>
      <vt:lpstr>Grizzly bears can be unpredictable and ferocious. Don’t run if you attacked!</vt:lpstr>
      <vt:lpstr>If you know there are rattlesnakes around, wear strong leather boots!</vt:lpstr>
      <vt:lpstr>Raccoons carry many diseases. If you are ever scratched by one, wash the scratch well and see a doctor immediately!</vt:lpstr>
      <vt:lpstr>Do some research about dangerous wild animals in your country.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5</cp:revision>
  <dcterms:created xsi:type="dcterms:W3CDTF">2015-03-13T16:56:36Z</dcterms:created>
  <dcterms:modified xsi:type="dcterms:W3CDTF">2015-03-13T17:46:18Z</dcterms:modified>
</cp:coreProperties>
</file>