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133C-A8E1-4DE7-9BB1-F675FEA27BE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328B-B272-4265-9A20-93558BC54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792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133C-A8E1-4DE7-9BB1-F675FEA27BE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328B-B272-4265-9A20-93558BC54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941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133C-A8E1-4DE7-9BB1-F675FEA27BE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328B-B272-4265-9A20-93558BC54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179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133C-A8E1-4DE7-9BB1-F675FEA27BE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328B-B272-4265-9A20-93558BC54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464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133C-A8E1-4DE7-9BB1-F675FEA27BE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328B-B272-4265-9A20-93558BC54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211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133C-A8E1-4DE7-9BB1-F675FEA27BE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328B-B272-4265-9A20-93558BC54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346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133C-A8E1-4DE7-9BB1-F675FEA27BE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328B-B272-4265-9A20-93558BC54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631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133C-A8E1-4DE7-9BB1-F675FEA27BE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328B-B272-4265-9A20-93558BC54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798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133C-A8E1-4DE7-9BB1-F675FEA27BE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328B-B272-4265-9A20-93558BC54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832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133C-A8E1-4DE7-9BB1-F675FEA27BE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328B-B272-4265-9A20-93558BC54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127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8133C-A8E1-4DE7-9BB1-F675FEA27BE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328B-B272-4265-9A20-93558BC54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215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8133C-A8E1-4DE7-9BB1-F675FEA27BE0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E328B-B272-4265-9A20-93558BC542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16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</a:rPr>
              <a:t>Науку все глубже постигнуть стремись,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Познанием вечного жаждой томись.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Лишь первых познаний блеснет тебе свет,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Узнаешь: предела для знания нет.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Фирдоуси, </a:t>
            </a:r>
            <a:r>
              <a:rPr lang="ru-RU" sz="3200" b="1" dirty="0">
                <a:solidFill>
                  <a:srgbClr val="002060"/>
                </a:solidFill>
              </a:rPr>
              <a:t>п</a:t>
            </a:r>
            <a:r>
              <a:rPr lang="ru-RU" sz="3200" b="1" dirty="0" smtClean="0">
                <a:solidFill>
                  <a:srgbClr val="002060"/>
                </a:solidFill>
              </a:rPr>
              <a:t>ерсидский поэт,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940 – 1030г.г.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825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«Зависимость силы тока от напряжения»</a:t>
            </a:r>
            <a:endParaRPr lang="ru-RU" sz="44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Наталья\Desktop\pf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08920"/>
            <a:ext cx="2992363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144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«Сопротивление. Единицы сопротивления»</a:t>
            </a:r>
            <a:endParaRPr lang="ru-RU" sz="44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105619"/>
            <a:ext cx="2566987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606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Домашнее задание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Параграфы 42,43, вопросы после параграфов(устно).</a:t>
            </a:r>
          </a:p>
          <a:p>
            <a:r>
              <a:rPr lang="ru-RU" dirty="0" smtClean="0"/>
              <a:t>Задания в рабочей тетради: </a:t>
            </a:r>
            <a:r>
              <a:rPr lang="ru-RU" dirty="0" err="1" smtClean="0"/>
              <a:t>стр</a:t>
            </a:r>
            <a:r>
              <a:rPr lang="ru-RU" dirty="0" smtClean="0"/>
              <a:t> 83(тест), </a:t>
            </a:r>
          </a:p>
          <a:p>
            <a:r>
              <a:rPr lang="ru-RU" dirty="0" err="1" smtClean="0"/>
              <a:t>стр</a:t>
            </a:r>
            <a:r>
              <a:rPr lang="ru-RU" dirty="0" smtClean="0"/>
              <a:t> 84(2)</a:t>
            </a:r>
          </a:p>
          <a:p>
            <a:r>
              <a:rPr lang="ru-RU" dirty="0" smtClean="0"/>
              <a:t>Доклад или презентация «Георг Ом»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753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46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Науку все глубже постигнуть стремись, Познанием вечного жаждой томись. Лишь первых познаний блеснет тебе свет, Узнаешь: предела для знания нет. Фирдоуси, персидский поэт, 940 – 1030г.г.</vt:lpstr>
      <vt:lpstr>Презентация PowerPoint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Науку все глубже постигнуть стремись, Познанием вечного жаждой томись. Лишь первых познаний блеснет тебе свет, Узнаешь: предела для знания нет. Фирдоуси, персидский поэт, 940 – 1030г.г.</dc:title>
  <dc:creator>Наталья</dc:creator>
  <cp:lastModifiedBy>Наталья</cp:lastModifiedBy>
  <cp:revision>2</cp:revision>
  <dcterms:created xsi:type="dcterms:W3CDTF">2017-02-06T13:30:43Z</dcterms:created>
  <dcterms:modified xsi:type="dcterms:W3CDTF">2017-02-06T13:50:29Z</dcterms:modified>
</cp:coreProperties>
</file>