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1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3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66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5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79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46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1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6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9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8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1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1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0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39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2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19F9-B8A9-498A-84DE-3B6D9D03F18F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6CF59C-7322-4CBB-B4F3-958E8F48C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ogorodsadovod.com/entry/248-poleznye-svoistva-chabretsa-universalnyi-prirodnyi-leka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793" y="231355"/>
            <a:ext cx="10505721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5000" endPos="65000" dist="38100" dir="5400000" sy="-100000" algn="bl" rotWithShape="0"/>
                </a:effectLst>
              </a:rPr>
              <a:t>Загадочный цветок прострел сон-трава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stA="45000" endPos="65000" dist="381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32" y="1812839"/>
            <a:ext cx="7549979" cy="457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844" y="574237"/>
            <a:ext cx="52269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в нашей природе очень интересное и загадочное растение – прострел сон трава. Когда в лесах еще лежит последний зимний снег, на оттаявшей земле местами появляются необычные цветы, похожие на маленькие тюльпаны, фиолетово-лилового цвета с желтой серединкой, пушистым стебельком и пушистыми же листьями. Иногда цветы окрашены в светло-сиреневые, желтоватые или розово-белые тона. За столь раннее, почти зимнее появление на свет этот цветок еще называют подснежником.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im3-tub-ru.yandex.net/i?id=b5bfd918ad8d36549cf73c771ff2b3d2&amp;n=33&amp;h=190&amp;w=2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742" y="1324665"/>
            <a:ext cx="5577959" cy="42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4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757" y="641690"/>
            <a:ext cx="9168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 многолетние травянистые растения семейства Лютиковых распространены в Северном полушарии и насчитывают около 40 видов. Некоторые виды прострела занесены в Красную книгу.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encrypted-tbn2.gstatic.com/images?q=tbn:ANd9GcSeHVqMu-7Q6vyDlp4_rPOBD-1kIaEIJGkOLJ_LHJTideQjqAx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0" y="2582797"/>
            <a:ext cx="5268781" cy="366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2.gstatic.com/images?q=tbn:ANd9GcRvecZAFwy33NySBvC8WvPSvvdRzgECLp4qTptgs_VUFrN_Sf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823" y="2495671"/>
            <a:ext cx="5244328" cy="375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0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156" y="187065"/>
            <a:ext cx="102725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прострел 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</a:t>
            </a:r>
            <a:r>
              <a:rPr lang="ru-RU" sz="2000" b="0" i="0" u="none" strike="noStrike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травой</a:t>
            </a: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 разных народов связаны </a:t>
            </a:r>
            <a:r>
              <a:rPr lang="ru-RU" sz="2000" b="0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поверия</a:t>
            </a: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сказания, что и отразилось в самом названии.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Всякая нечисть боится его и бежит прочь. По народным поверьям, пострел помогает от сглаза и порчи. Если носить траву при себе, то оградишь себя от злых козней и несчастий. Если при постройке дома под угол положить прострел, то это оградит дом от грозы и пожара, а жизнь в доме будет счастливой. Растение также помогает излечивать раны, причиненные острым оружием.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04" y="2495389"/>
            <a:ext cx="4015946" cy="27428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443" y="2619632"/>
            <a:ext cx="3900616" cy="261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437" y="24317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название растения - сон трава, - также имеет древние корни. Свойство нагонять сон подмечено древними травниками и знахарями.  Говорят, что от этого цветка хмелеют медведи весной, а уснув на этой траве, охотник может проспать до конца весны.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437" y="359117"/>
            <a:ext cx="3651421" cy="26304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670" y="2989562"/>
            <a:ext cx="3755167" cy="252798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39147" y="329586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 трава, согласно народной мудрости, обладает свойствами предсказывать будущее и даже исполнять желания. Если положить под подушку на ночь цветок сон травы, сорванный рано утром, то приснится вещий сон. Собирать сон траву нужно только со светлыми мыслями и думать о заветном, тогда желание сбудется.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2064" y="554674"/>
            <a:ext cx="99389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Прострел сон трава в сыром,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свежесорванном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виде – яд, а в высушенном – лекарство.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50247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3F3F3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свежем виде прострел </a:t>
            </a:r>
            <a:r>
              <a:rPr lang="ru-RU" b="0" i="0" u="sng" strike="noStrike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используется при лечении</a:t>
            </a: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следующих заболеваний: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Радикулит, остеохондроз, ревматизм, полиартрит, невралгические боли. Спиртовой настой (1 часть спирта : 4 части измельченной травы) используют для растираний.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Грибковые заболевания и поражения кожи, вызванные золотистым стафилококком. Используют настой или экстракт из свежих листьев. Листья можно прикладывать к фурункулам, нарывам и гнойничкам.</a:t>
            </a:r>
          </a:p>
          <a:p>
            <a:endParaRPr lang="ru-RU" b="0" i="0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0" i="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4162" y="3824064"/>
            <a:ext cx="73275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Внутрь можно принимать настои или отвары, приготовленные только из высушенного сырья, при этом очень осторожно. Помогает пострел при следующих недомоганиях: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 нервной системы. Водный настой (1 стакан холодной кипяченой воды: 2 </a:t>
            </a:r>
            <a:r>
              <a:rPr lang="ru-RU" b="0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ч.л.сырья</a:t>
            </a: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дня в 5-6 приемов) оказывает хорошее успокаивающее действие.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дыхательных путей (коклюш, астма, бронхит, туберкулез легких), корь, женские заболевания. Приготовленный отвар (1 стакан кипятка: 1 </a:t>
            </a:r>
            <a:r>
              <a:rPr lang="ru-RU" b="0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ч.л</a:t>
            </a:r>
            <a:r>
              <a:rPr lang="ru-RU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сырья) пьют по 1 чайной ложке каждые 2-3 часа.</a:t>
            </a:r>
            <a:endParaRPr lang="ru-RU" b="0" i="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encrypted-tbn2.gstatic.com/images?q=tbn:ANd9GcRP4ZOw7JSBqPVfdf5W0fL4lE-ibuZL1WoDOT1URWLB4hgYVaNh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083" y="1250247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Rj-poezSg6pO0AxfaqT1pxq2Ee3LHb3B8SxZfiRMw91F5paq255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89" y="3912416"/>
            <a:ext cx="2550554" cy="240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8097" y="2570205"/>
            <a:ext cx="10185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СПАСИБО ЗА ВНИМАНИЕ !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3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253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10</cp:revision>
  <dcterms:created xsi:type="dcterms:W3CDTF">2015-12-01T14:27:36Z</dcterms:created>
  <dcterms:modified xsi:type="dcterms:W3CDTF">2015-12-01T16:06:03Z</dcterms:modified>
</cp:coreProperties>
</file>