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6" r:id="rId3"/>
    <p:sldId id="261" r:id="rId4"/>
    <p:sldId id="262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316359"/>
          </a:xfrm>
        </p:spPr>
        <p:txBody>
          <a:bodyPr/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Родной город Лобня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ученика 2 в класса</a:t>
            </a:r>
          </a:p>
          <a:p>
            <a:r>
              <a:rPr lang="ru-RU" dirty="0" smtClean="0"/>
              <a:t>МБОУ СОШ №</a:t>
            </a:r>
            <a:r>
              <a:rPr lang="ru-RU" dirty="0" smtClean="0"/>
              <a:t>2 г.Лобня</a:t>
            </a:r>
            <a:endParaRPr lang="ru-RU" dirty="0" smtClean="0"/>
          </a:p>
          <a:p>
            <a:r>
              <a:rPr lang="ru-RU" dirty="0" err="1" smtClean="0"/>
              <a:t>Фрыкина</a:t>
            </a:r>
            <a:r>
              <a:rPr lang="ru-RU" dirty="0" smtClean="0"/>
              <a:t> Александра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6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861048"/>
            <a:ext cx="7772400" cy="1316359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18 декабря 1961 года рабочему посёлку Лобня был присвоен статус города Лобня</a:t>
            </a:r>
            <a:endParaRPr lang="ru-RU" i="1" dirty="0">
              <a:latin typeface="Arial Black" panose="020B0A04020102020204" pitchFamily="34" charset="0"/>
            </a:endParaRPr>
          </a:p>
        </p:txBody>
      </p:sp>
      <p:pic>
        <p:nvPicPr>
          <p:cNvPr id="1027" name="Picture 3" descr="E:\My Documents\Pictures\n_fl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09411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My Documents\Pictures\85d798a7c45b48426ca9665a3de2f4a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0111" y="498623"/>
            <a:ext cx="1356722" cy="16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491" y="198061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Флаг города 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21328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Герб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bg1"/>
                </a:solidFill>
              </a:rPr>
              <a:t>города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E:\My Documents\Pictures\image_image_2355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38646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59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2400" cy="1800199"/>
          </a:xfrm>
        </p:spPr>
        <p:txBody>
          <a:bodyPr>
            <a:noAutofit/>
          </a:bodyPr>
          <a:lstStyle/>
          <a:p>
            <a:r>
              <a:rPr lang="ru-RU" sz="3200" i="1" dirty="0">
                <a:latin typeface="Arial Black" panose="020B0A04020102020204" pitchFamily="34" charset="0"/>
              </a:rPr>
              <a:t>Самой древней частью Лобни является </a:t>
            </a:r>
            <a:r>
              <a:rPr lang="ru-RU" sz="3200" i="1" dirty="0" smtClean="0">
                <a:latin typeface="Arial Black" panose="020B0A04020102020204" pitchFamily="34" charset="0"/>
              </a:rPr>
              <a:t>село </a:t>
            </a:r>
            <a:r>
              <a:rPr lang="ru-RU" sz="3200" i="1" dirty="0" err="1" smtClean="0">
                <a:latin typeface="Arial Black" panose="020B0A04020102020204" pitchFamily="34" charset="0"/>
              </a:rPr>
              <a:t>Киово</a:t>
            </a:r>
            <a:r>
              <a:rPr lang="ru-RU" sz="3200" i="1" dirty="0" smtClean="0">
                <a:latin typeface="Arial Black" panose="020B0A04020102020204" pitchFamily="34" charset="0"/>
              </a:rPr>
              <a:t> </a:t>
            </a:r>
            <a:r>
              <a:rPr lang="ru-RU" sz="3200" i="1" dirty="0">
                <a:latin typeface="Arial Black" panose="020B0A04020102020204" pitchFamily="34" charset="0"/>
              </a:rPr>
              <a:t>(</a:t>
            </a:r>
            <a:r>
              <a:rPr lang="ru-RU" sz="3200" i="1" dirty="0" err="1">
                <a:latin typeface="Arial Black" panose="020B0A04020102020204" pitchFamily="34" charset="0"/>
              </a:rPr>
              <a:t>Киёво</a:t>
            </a:r>
            <a:r>
              <a:rPr lang="ru-RU" sz="3200" i="1" dirty="0">
                <a:latin typeface="Arial Black" panose="020B0A04020102020204" pitchFamily="34" charset="0"/>
              </a:rPr>
              <a:t>). Его история насчитывает уже 5 веков. </a:t>
            </a:r>
          </a:p>
        </p:txBody>
      </p:sp>
      <p:pic>
        <p:nvPicPr>
          <p:cNvPr id="4099" name="Picture 3" descr="E:\My Documents\Pictures\cha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5606"/>
            <a:ext cx="2676889" cy="200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My Documents\Pictures\11602579376_fd99d5a10c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7556713" cy="535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My Documents\Pictures\img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4932040" cy="36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232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Aharoni" panose="02010803020104030203" pitchFamily="2" charset="-79"/>
              </a:rPr>
              <a:t>Во время Великой Отечественной Войны в нашем городе был        остановлен враг!</a:t>
            </a: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5122" name="Picture 2" descr="E:\My Documents\Pictures\31851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54755"/>
            <a:ext cx="313234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6319317"/>
            <a:ext cx="369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Памятный знак «Зенитное орудие»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3" name="Picture 3" descr="E:\My Documents\Pictures\14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332566"/>
            <a:ext cx="31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Братская могила «Звонница»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5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аселение города составляет </a:t>
            </a:r>
            <a:br>
              <a:rPr lang="ru-RU" dirty="0" smtClean="0"/>
            </a:br>
            <a:r>
              <a:rPr lang="ru-RU" dirty="0" smtClean="0"/>
              <a:t>87 000 человек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82" y="1878158"/>
            <a:ext cx="4481117" cy="219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89950"/>
            <a:ext cx="3469544" cy="256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73114"/>
            <a:ext cx="3882009" cy="25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68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4016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Сейчас мой любимый город активно развивается.</a:t>
            </a:r>
            <a:br>
              <a:rPr lang="ru-RU" sz="3200" dirty="0" smtClean="0"/>
            </a:br>
            <a:r>
              <a:rPr lang="ru-RU" sz="3200" dirty="0" smtClean="0"/>
              <a:t>Строятся новые дома, детские сады и школы</a:t>
            </a:r>
            <a:endParaRPr lang="ru-RU" sz="3200" dirty="0"/>
          </a:p>
        </p:txBody>
      </p:sp>
      <p:pic>
        <p:nvPicPr>
          <p:cNvPr id="6146" name="Picture 2" descr="E:\My Documents\Pictures\2017-09-19\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My Documents\Pictures\2017-09-19\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91" y="1833271"/>
            <a:ext cx="3327834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My Documents\Pictures\2017-09-19\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91" y="3168377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My Documents\Pictures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5170917" cy="38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My Documents\Pictures\na-sa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33271"/>
            <a:ext cx="7199313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39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7687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Адрес музея город </a:t>
            </a:r>
            <a:r>
              <a:rPr lang="ru-RU" dirty="0"/>
              <a:t>ЛОБНЯ,</a:t>
            </a:r>
          </a:p>
          <a:p>
            <a:pPr marL="0" indent="0">
              <a:buNone/>
            </a:pPr>
            <a:r>
              <a:rPr lang="ru-RU" dirty="0"/>
              <a:t>ул. ЖИРОХОВА, д.2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44016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Вы хотите узнать много интересного о нашем городе, сходите в музей истории города Лобня!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E:\My Documents\Pictures\bd0b9d388773c67ebbda85fa611638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616" y="2852936"/>
            <a:ext cx="3938761" cy="262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My Documents\Pictures\m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5184576" cy="318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17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165</TotalTime>
  <Words>108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Родной город Лобня</vt:lpstr>
      <vt:lpstr>18 декабря 1961 года рабочему посёлку Лобня был присвоен статус города Лобня</vt:lpstr>
      <vt:lpstr>Самой древней частью Лобни является село Киово (Киёво). Его история насчитывает уже 5 веков. </vt:lpstr>
      <vt:lpstr>Во время Великой Отечественной Войны в нашем городе был        остановлен враг!</vt:lpstr>
      <vt:lpstr>Население города составляет  87 000 человек</vt:lpstr>
      <vt:lpstr>Сейчас мой любимый город активно развивается. Строятся новые дома, детские сады и школы</vt:lpstr>
      <vt:lpstr>Если Вы хотите узнать много интересного о нашем городе, сходите в музей истории города Лобня!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Родной город Лобня</dc:title>
  <dc:creator>Serega</dc:creator>
  <cp:lastModifiedBy>Ольга</cp:lastModifiedBy>
  <cp:revision>15</cp:revision>
  <dcterms:created xsi:type="dcterms:W3CDTF">2017-09-19T17:52:35Z</dcterms:created>
  <dcterms:modified xsi:type="dcterms:W3CDTF">2017-11-02T11:38:48Z</dcterms:modified>
</cp:coreProperties>
</file>