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E3D66E-54A1-4CE5-A435-C0EF7AC67A23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97608B-9A36-4E04-8A93-F0EFBF121E7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1.wav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Relationship Id="rId9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лишнее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95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sldjump">
              <a:snd r:embed="rId3" name="drumroll.wav"/>
            </a:hlinkClick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429000"/>
            <a:ext cx="2739408" cy="2052512"/>
          </a:xfrm>
          <a:prstGeom prst="rect">
            <a:avLst/>
          </a:prstGeom>
        </p:spPr>
      </p:pic>
      <p:pic>
        <p:nvPicPr>
          <p:cNvPr id="3" name="Рисунок 2">
            <a:hlinkClick r:id="rId2" action="ppaction://hlinksldjump">
              <a:snd r:embed="rId3" name="drumroll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3384376" cy="2088232"/>
          </a:xfrm>
          <a:prstGeom prst="rect">
            <a:avLst/>
          </a:prstGeom>
        </p:spPr>
      </p:pic>
      <p:pic>
        <p:nvPicPr>
          <p:cNvPr id="4" name="Рисунок 3">
            <a:hlinkClick r:id="rId2" action="ppaction://hlinksldjump">
              <a:snd r:embed="rId3" name="drumroll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727" y="2907644"/>
            <a:ext cx="3498561" cy="2621310"/>
          </a:xfrm>
          <a:prstGeom prst="rect">
            <a:avLst/>
          </a:prstGeom>
        </p:spPr>
      </p:pic>
      <p:pic>
        <p:nvPicPr>
          <p:cNvPr id="5" name="Рисунок 4">
            <a:hlinkClick r:id="rId7" action="ppaction://hlinksldjump">
              <a:snd r:embed="rId8" name="applause.wav"/>
            </a:hlinkClick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92696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401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3278857" cy="3934628"/>
          </a:xfrm>
          <a:prstGeom prst="rect">
            <a:avLst/>
          </a:prstGeom>
        </p:spPr>
      </p:pic>
      <p:pic>
        <p:nvPicPr>
          <p:cNvPr id="3" name="Рисунок 2">
            <a:hlinkClick r:id="rId3" action="ppaction://hlinksldjump">
              <a:snd r:embed="rId4" name="wind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24082">
            <a:off x="4283968" y="1729486"/>
            <a:ext cx="3598466" cy="321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836712"/>
            <a:ext cx="6552727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1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3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ИГРА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teacher</dc:creator>
  <cp:lastModifiedBy>teacher</cp:lastModifiedBy>
  <cp:revision>3</cp:revision>
  <dcterms:created xsi:type="dcterms:W3CDTF">2015-05-19T10:39:45Z</dcterms:created>
  <dcterms:modified xsi:type="dcterms:W3CDTF">2015-05-19T11:08:12Z</dcterms:modified>
</cp:coreProperties>
</file>