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4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84EE-9339-40BB-B433-719302DDA2A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CE1F5-DA73-4325-90DF-37E8AC4F4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E1F5-DA73-4325-90DF-37E8AC4F43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2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8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1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0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C742-AEE6-4E6B-9D15-DBDEF05E024E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BD68-303C-40BF-A405-06FAEEE3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4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956" y="6176963"/>
            <a:ext cx="10115843" cy="547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Удмурты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" y="984738"/>
            <a:ext cx="6063475" cy="4603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128" y="190500"/>
            <a:ext cx="45910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4769"/>
            <a:ext cx="9070975" cy="68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0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6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рос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93964"/>
            <a:ext cx="10846088" cy="63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3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7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семья народов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5" y="1027906"/>
            <a:ext cx="5852160" cy="57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6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Нивхи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6" y="1558656"/>
            <a:ext cx="5204167" cy="390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3" y="2381341"/>
            <a:ext cx="6785904" cy="45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46055" cy="413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912" y="1485106"/>
            <a:ext cx="6336088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067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52" y="2533540"/>
            <a:ext cx="6483448" cy="43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5825" cy="666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025" y="0"/>
            <a:ext cx="9674102" cy="6843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7183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61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</Words>
  <Application>Microsoft Office PowerPoint</Application>
  <PresentationFormat>Произвольный</PresentationFormat>
  <Paragraphs>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Мы – семья народов России</vt:lpstr>
      <vt:lpstr>Презентация PowerPoint</vt:lpstr>
      <vt:lpstr>Нивхи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8</cp:revision>
  <dcterms:created xsi:type="dcterms:W3CDTF">2016-04-18T17:11:20Z</dcterms:created>
  <dcterms:modified xsi:type="dcterms:W3CDTF">2016-09-06T07:19:11Z</dcterms:modified>
</cp:coreProperties>
</file>