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елку Вы украшали на Новый год?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живую</c:v>
                </c:pt>
                <c:pt idx="1">
                  <c:v>искусственную</c:v>
                </c:pt>
                <c:pt idx="2">
                  <c:v>елки не было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0.42000000000000004</c:v>
                </c:pt>
                <c:pt idx="2">
                  <c:v>8.0000000000000016E-2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535350238862363"/>
          <c:y val="0.34242649939480424"/>
          <c:w val="0.38464649761137659"/>
          <c:h val="0.38646034943485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666666666666675E-3"/>
          <c:y val="0.17926574803149611"/>
          <c:w val="0.80569274934383217"/>
          <c:h val="0.820734251968504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сделали с елкой после праздника?</c:v>
                </c:pt>
              </c:strCache>
            </c:strRef>
          </c:tx>
          <c:explosion val="28"/>
          <c:cat>
            <c:strRef>
              <c:f>Лист1!$A$2:$A$3</c:f>
              <c:strCache>
                <c:ptCount val="2"/>
                <c:pt idx="0">
                  <c:v>на дрова</c:v>
                </c:pt>
                <c:pt idx="1">
                  <c:v>на свалку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0.84000000000000008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129600450377336"/>
          <c:y val="0.34201590083057198"/>
          <c:w val="0.28969924816046072"/>
          <c:h val="0.438744361610815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Презентация для защиты проекта по теме </a:t>
            </a:r>
          </a:p>
          <a:p>
            <a:pPr algn="ctr"/>
            <a:r>
              <a:rPr lang="ru-RU" sz="4000" dirty="0" smtClean="0"/>
              <a:t>«Переработка  новогодних елок»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2420888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 учащиеся 6-а класса МОУ «С(К)ОШИ№4» г.Магнитогорска :</a:t>
            </a:r>
          </a:p>
          <a:p>
            <a:r>
              <a:rPr lang="ru-RU" dirty="0" err="1" smtClean="0"/>
              <a:t>Валеев</a:t>
            </a:r>
            <a:r>
              <a:rPr lang="ru-RU" dirty="0" smtClean="0"/>
              <a:t> Данил, </a:t>
            </a:r>
            <a:r>
              <a:rPr lang="ru-RU" dirty="0" err="1" smtClean="0"/>
              <a:t>Немогущий</a:t>
            </a:r>
            <a:r>
              <a:rPr lang="ru-RU" dirty="0" smtClean="0"/>
              <a:t> Сергей, Захаров Антон.</a:t>
            </a:r>
          </a:p>
          <a:p>
            <a:endParaRPr lang="ru-RU" dirty="0" smtClean="0"/>
          </a:p>
          <a:p>
            <a:r>
              <a:rPr lang="ru-RU" b="1" dirty="0" smtClean="0"/>
              <a:t>Руководитель проекта:</a:t>
            </a:r>
          </a:p>
          <a:p>
            <a:r>
              <a:rPr lang="ru-RU" dirty="0" smtClean="0"/>
              <a:t>Хохрякова Людмила Викторовна, </a:t>
            </a:r>
            <a:r>
              <a:rPr lang="ru-RU" dirty="0" smtClean="0"/>
              <a:t>учитель </a:t>
            </a:r>
            <a:r>
              <a:rPr lang="ru-RU" dirty="0" smtClean="0"/>
              <a:t>математики и физики высшей квалификационной </a:t>
            </a:r>
            <a:r>
              <a:rPr lang="ru-RU" dirty="0" smtClean="0"/>
              <a:t>категории,</a:t>
            </a:r>
          </a:p>
          <a:p>
            <a:r>
              <a:rPr lang="ru-RU" dirty="0" smtClean="0"/>
              <a:t>МОУ «С(К)ОШИ №4» г. Магнитогорска Челябинской области.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5892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Г. Магнитогорск, 2015 год.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12976"/>
            <a:ext cx="4458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Каких-то люди покупают,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animalworld.com.ua/images/2010/December/Nature/Mellensee/Mellense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55344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main.sevkavportal.ru/media/k2/items/cache/36f0075c0dc2e624d4f94e593754f16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27081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594928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Другие - просто погибают.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.vse42.ru/files/P_S1280x960q80/Wnone/ui-52d7378a3e6399.005278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delovoy.berdyansk.net/n661-662/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53963" cy="298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rushkolnik.ru/tw_files2/urls_1/12/d-11885/7z-docs/1_html_m611451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960440" cy="241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polpravda.com/wp-content/uploads/2013/01/115.jpg"/>
          <p:cNvPicPr>
            <a:picLocks noChangeAspect="1" noChangeArrowheads="1"/>
          </p:cNvPicPr>
          <p:nvPr/>
        </p:nvPicPr>
        <p:blipFill>
          <a:blip r:embed="rId5" cstate="print"/>
          <a:srcRect r="3289" b="10526"/>
          <a:stretch>
            <a:fillRect/>
          </a:stretch>
        </p:blipFill>
        <p:spPr bwMode="auto">
          <a:xfrm>
            <a:off x="4716016" y="3212976"/>
            <a:ext cx="39604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558924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тех, что украшали праздник ярко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Через неделю выбросят на свалки!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150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СОЦОПРОСА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764704"/>
          <a:ext cx="80648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27584" y="3284984"/>
          <a:ext cx="748883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288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 ПРЕДЛОЖЕНИЯ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836712"/>
            <a:ext cx="4608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1700808"/>
            <a:ext cx="4608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2636912"/>
            <a:ext cx="4608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5085184"/>
            <a:ext cx="4608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6021288"/>
            <a:ext cx="4608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861048"/>
            <a:ext cx="27363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3861048"/>
            <a:ext cx="27363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3861048"/>
            <a:ext cx="27363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67744" y="90872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Закупка елок у населения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16288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Доставка на перерабатывающий завод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27089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продукции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9330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Опилки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39330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Удобрение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37890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Хвойный концентрат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515719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 от продажи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587727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благотворительный фонд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355976" y="148478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355976" y="23488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300192" y="458112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411760" y="458112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355976" y="458112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427984" y="573325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339752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355976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300192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924944"/>
            <a:ext cx="8166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1.liveinternet.ru/images/attach/c/7/94/913/94913147_1ea76fdb770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7995315" cy="1944216"/>
          </a:xfrm>
          <a:prstGeom prst="rect">
            <a:avLst/>
          </a:prstGeom>
          <a:noFill/>
        </p:spPr>
      </p:pic>
      <p:pic>
        <p:nvPicPr>
          <p:cNvPr id="1028" name="Picture 4" descr="http://www.natalefeste.com/natalefeste.com/immagini-natale/0-57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4126827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057.radikal.ru/1012/5e/f77161d1652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5731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09329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Веселится народ. Очень скоро Новый год!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40.fotki.com/v20/photos/4/1741904/10138951/christmas_trees_mh_003-v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55580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8772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квартиры украшают, ну и елки наряжают.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2tv.ru/wp-content/uploads/2014/12/-------------------------------------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2975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0212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Новогодние базары предлагают все товары: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arabashovo.ua/cp/5168/img/5168_85365_1435913319.jpg"/>
          <p:cNvPicPr>
            <a:picLocks noChangeAspect="1" noChangeArrowheads="1"/>
          </p:cNvPicPr>
          <p:nvPr/>
        </p:nvPicPr>
        <p:blipFill>
          <a:blip r:embed="rId2" cstate="print"/>
          <a:srcRect r="8842" b="9026"/>
          <a:stretch>
            <a:fillRect/>
          </a:stretch>
        </p:blipFill>
        <p:spPr bwMode="auto">
          <a:xfrm>
            <a:off x="213780" y="332656"/>
            <a:ext cx="445221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s39.radikal.ru/i085/1011/e9/d8f0859e3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www.xoztovari.ru/images/stories/virtuemart/product/khlopus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5040560" cy="284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52120" y="436510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Мишуру, шары, хлопушки,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%D0%B5%D0%BB%D0%BA%D0%B8-%D0%B3%D0%B8%D1%80%D0%BB%D1%8F%D0%BD%D0%B4%D1%8B.%D1%80%D1%84/wp-content/gallery/cliplight/klip-lait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://%D0%B5%D0%BB%D0%BA%D0%B8-%D0%B3%D0%B8%D1%80%D0%BB%D1%8F%D0%BD%D0%B4%D1%8B.%D1%80%D1%84/wp-content/gallery/cliplight/klip-lait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%D0%B5%D0%BB%D0%BA%D0%B8-%D0%B3%D0%B8%D1%80%D0%BB%D1%8F%D0%BD%D0%B4%D1%8B.%D1%80%D1%84/wp-content/gallery/cliplight/klip-lait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://%D0%B5%D0%BB%D0%BA%D0%B8-%D0%B3%D0%B8%D1%80%D0%BB%D1%8F%D0%BD%D0%B4%D1%8B.%D1%80%D1%84/wp-content/gallery/cliplight/klip-lait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://&amp;iecy;&amp;lcy;&amp;kcy;&amp;icy;-&amp;gcy;&amp;icy;&amp;rcy;&amp;lcy;&amp;yacy;&amp;ncy;&amp;dcy;&amp;ycy;.&amp;rcy;&amp;fcy;/wp-content/gallery/cliplight/klip-lait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0" name="Picture 14" descr="http://i00.i.aliimg.com/wsphoto/v0/1322583088_1/New-5m-font-b-RGB-b-font-50-Ball-font-b-LED-b-font-String-f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52527" cy="287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2" name="Picture 16" descr="http://mywishlist.ru/pic/i/wish/orig/006/132/2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070569" cy="345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4" name="Picture 18" descr="http://korostishevsky.org/wp-content/uploads/Svetlana/igrus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92080" y="522920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Гирлянды, свечи и игрушки.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36.olx.ua/images_slandocomua/262637770_1_1000x700_sosna-iskusstvennaya-harkov.jpg"/>
          <p:cNvPicPr>
            <a:picLocks noChangeAspect="1" noChangeArrowheads="1"/>
          </p:cNvPicPr>
          <p:nvPr/>
        </p:nvPicPr>
        <p:blipFill>
          <a:blip r:embed="rId2" cstate="print"/>
          <a:srcRect l="18543" r="152" b="3212"/>
          <a:stretch>
            <a:fillRect/>
          </a:stretch>
        </p:blipFill>
        <p:spPr bwMode="auto">
          <a:xfrm>
            <a:off x="251520" y="188640"/>
            <a:ext cx="2593103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elkitorg.ru/wa-data/public/shop/products/06/09/906/images/4868/4868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664296" cy="417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img.searchmasterclass.net/uploads/posts/2013-06-03/image_3666021.jpg"/>
          <p:cNvPicPr>
            <a:picLocks noChangeAspect="1" noChangeArrowheads="1"/>
          </p:cNvPicPr>
          <p:nvPr/>
        </p:nvPicPr>
        <p:blipFill>
          <a:blip r:embed="rId4" cstate="print"/>
          <a:srcRect l="5007" r="7379" b="7076"/>
          <a:stretch>
            <a:fillRect/>
          </a:stretch>
        </p:blipFill>
        <p:spPr bwMode="auto">
          <a:xfrm>
            <a:off x="6156176" y="260648"/>
            <a:ext cx="252028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4725144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в декабре базары славятся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Продажей елочек – красавиц: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пластика, фольги, капрона,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94928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Стекла, фарфора и картона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oys-company.ru/upload/iblock/42a/42af8c34176409b97f5251e8dd2a2da0.jpg"/>
          <p:cNvPicPr>
            <a:picLocks noChangeAspect="1" noChangeArrowheads="1"/>
          </p:cNvPicPr>
          <p:nvPr/>
        </p:nvPicPr>
        <p:blipFill>
          <a:blip r:embed="rId2" cstate="print"/>
          <a:srcRect t="7730" r="44482" b="7924"/>
          <a:stretch>
            <a:fillRect/>
          </a:stretch>
        </p:blipFill>
        <p:spPr bwMode="auto">
          <a:xfrm>
            <a:off x="611560" y="332656"/>
            <a:ext cx="2129560" cy="315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dn.spvl.ru/pictures/013002018"/>
          <p:cNvPicPr>
            <a:picLocks noChangeAspect="1" noChangeArrowheads="1"/>
          </p:cNvPicPr>
          <p:nvPr/>
        </p:nvPicPr>
        <p:blipFill>
          <a:blip r:embed="rId3" cstate="print"/>
          <a:srcRect r="3141" b="48341"/>
          <a:stretch>
            <a:fillRect/>
          </a:stretch>
        </p:blipFill>
        <p:spPr bwMode="auto">
          <a:xfrm>
            <a:off x="3203848" y="404664"/>
            <a:ext cx="55354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cdn.tipsboard.ru/images/handmade-christmas-tre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7"/>
            <a:ext cx="7232804" cy="250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dmin.tomsk.ru/db3/docs/2015121610/$file/n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81352" cy="547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551723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И, к сожаленью, для продажи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леса их привозят даже!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</TotalTime>
  <Words>202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2016-02-04T12:31:01Z</dcterms:created>
  <dcterms:modified xsi:type="dcterms:W3CDTF">2016-11-09T14:11:54Z</dcterms:modified>
</cp:coreProperties>
</file>