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6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8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6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1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0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9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8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EAA9-F565-4A20-99CD-DDCD97C09B60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776B-3731-489B-AFD4-36383F1BF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&#1080;&#1085;&#1080;&#1094;&#1080;&#1072;&#1090;&#1080;&#1074;&#1072;%20&#1092;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38" y="1100137"/>
            <a:ext cx="6029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«Создание детям возможности выбора занятий по своим интересам, проявления самостоятельности и инициативы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Кундаревич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4838" y="671513"/>
            <a:ext cx="6772275" cy="52629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от.франц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лат.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начало), почин, внутреннее побуждение к новым формам деятельности, руководящая роль в каком-либо действии. В педагогическом словаре отмечается, что понятие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определить как почин, «первый шаг».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это, прежде всего, деятель, стремящийся самостоятельно познавать и преобразовывать мир за счет возникающих разнообразных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решении доступных задач.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293" r="21845" b="5051"/>
          <a:stretch/>
        </p:blipFill>
        <p:spPr>
          <a:xfrm>
            <a:off x="3920610" y="382007"/>
            <a:ext cx="8109465" cy="609398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0204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3750" r="1188" b="7500"/>
          <a:stretch/>
        </p:blipFill>
        <p:spPr>
          <a:xfrm>
            <a:off x="4039818" y="414338"/>
            <a:ext cx="7893058" cy="595788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1105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38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084" r="42083" b="5833"/>
          <a:stretch/>
        </p:blipFill>
        <p:spPr>
          <a:xfrm>
            <a:off x="3638550" y="371473"/>
            <a:ext cx="4914900" cy="59721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42" y="982962"/>
            <a:ext cx="3395766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013" y="2528888"/>
            <a:ext cx="6063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69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2021-01-18T20:06:39Z</dcterms:created>
  <dcterms:modified xsi:type="dcterms:W3CDTF">2021-01-19T05:48:16Z</dcterms:modified>
</cp:coreProperties>
</file>