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8B4C8-E7A1-48B2-A526-147010EA64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4DA4-11D4-477E-9EC7-454B340356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DA4-11D4-477E-9EC7-454B3403561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EDBEFE-D3E4-433E-8E79-F1B622D4FDC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6C0713-F9B9-40A9-9289-C43CF67316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на тему : «Грибы»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57364"/>
            <a:ext cx="7772400" cy="295394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ученица 2В класса </a:t>
            </a:r>
          </a:p>
          <a:p>
            <a:r>
              <a:rPr lang="ru-RU" dirty="0" err="1" smtClean="0"/>
              <a:t>Нурудинова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r>
              <a:rPr lang="ru-RU" dirty="0" smtClean="0"/>
              <a:t> 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50019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на тему : «Грибы»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7715304" cy="3786214"/>
          </a:xfrm>
        </p:spPr>
        <p:txBody>
          <a:bodyPr>
            <a:normAutofit/>
          </a:bodyPr>
          <a:lstStyle/>
          <a:p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           Расширить свои знания о  грибах.</a:t>
            </a:r>
          </a:p>
          <a:p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 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Познакомиться с грибами, растущими в наших лесах.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Найти в литературе загадки о грибах.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Узнать о пользе и вреде грибов в природе и для человека.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1"/>
            <a:ext cx="8643998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45577" cy="328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21484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91440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Stoit-v-lesu-starichok-Nadel-krasnyj-kolpach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4143373" cy="310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7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9144001" cy="3857628"/>
          </a:xfrm>
          <a:prstGeom prst="rect">
            <a:avLst/>
          </a:prstGeom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"/>
            <a:ext cx="5214942" cy="294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ishok-dlya-massazha-palchi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9048750" cy="67437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68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Презентация на тему : «Грибы»</vt:lpstr>
      <vt:lpstr>Презентация на тему : «Грибы»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«Грибы»</dc:title>
  <dc:creator>Лиза</dc:creator>
  <cp:lastModifiedBy>Лиза</cp:lastModifiedBy>
  <cp:revision>4</cp:revision>
  <dcterms:created xsi:type="dcterms:W3CDTF">2017-10-10T17:11:30Z</dcterms:created>
  <dcterms:modified xsi:type="dcterms:W3CDTF">2017-10-10T17:48:37Z</dcterms:modified>
</cp:coreProperties>
</file>