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62" r:id="rId3"/>
    <p:sldId id="265" r:id="rId4"/>
    <p:sldId id="268" r:id="rId5"/>
    <p:sldId id="259" r:id="rId6"/>
    <p:sldId id="266" r:id="rId7"/>
    <p:sldId id="264" r:id="rId8"/>
    <p:sldId id="281" r:id="rId9"/>
    <p:sldId id="272" r:id="rId10"/>
    <p:sldId id="270" r:id="rId11"/>
    <p:sldId id="277" r:id="rId12"/>
    <p:sldId id="271" r:id="rId13"/>
    <p:sldId id="273" r:id="rId14"/>
    <p:sldId id="282" r:id="rId15"/>
    <p:sldId id="278" r:id="rId16"/>
    <p:sldId id="280" r:id="rId17"/>
    <p:sldId id="274" r:id="rId18"/>
    <p:sldId id="283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60000"/>
    <a:srgbClr val="33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01056-A3A9-449D-8AB0-E82EA1D22394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63F29-138D-42C8-99DF-F369D00072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7524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63F29-138D-42C8-99DF-F369D000724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834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557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535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728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038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369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966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237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119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249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893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171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A14C9-1104-4380-BA72-02284D2AE82C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6532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59632" y="1340768"/>
            <a:ext cx="7884367" cy="324036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50662" y="304892"/>
            <a:ext cx="7884367" cy="45981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000" y="293638"/>
            <a:ext cx="667848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 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"Город Архангельск"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"Детский сад комбинированного вида №119 "Поморочка"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2500306"/>
            <a:ext cx="60121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«Дорожная грамота»</a:t>
            </a:r>
            <a:endParaRPr lang="ru-RU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1785926"/>
            <a:ext cx="3251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Проект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86852" y="3255627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Разработчики проекта:</a:t>
            </a:r>
          </a:p>
          <a:p>
            <a:r>
              <a:rPr lang="ru-RU" sz="2000" b="1" dirty="0" err="1">
                <a:solidFill>
                  <a:schemeClr val="bg1"/>
                </a:solidFill>
              </a:rPr>
              <a:t>Акентьева</a:t>
            </a:r>
            <a:r>
              <a:rPr lang="ru-RU" sz="2000" b="1" dirty="0">
                <a:solidFill>
                  <a:schemeClr val="bg1"/>
                </a:solidFill>
              </a:rPr>
              <a:t> С.Л., воспитатель</a:t>
            </a:r>
          </a:p>
          <a:p>
            <a:r>
              <a:rPr lang="ru-RU" sz="2000" b="1" smtClean="0">
                <a:solidFill>
                  <a:schemeClr val="bg1"/>
                </a:solidFill>
              </a:rPr>
              <a:t>Котова</a:t>
            </a:r>
            <a:r>
              <a:rPr lang="ru-RU" sz="2000" b="1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Н. А., воспитатель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Шадрина Е.В., 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старший воспитатель </a:t>
            </a:r>
          </a:p>
          <a:p>
            <a:pPr marL="342900" indent="-342900">
              <a:defRPr/>
            </a:pP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598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72271" y="3024222"/>
            <a:ext cx="2030413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99204" y="265309"/>
            <a:ext cx="7188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НОД  «»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454" r="4257"/>
          <a:stretch/>
        </p:blipFill>
        <p:spPr bwMode="auto">
          <a:xfrm flipH="1">
            <a:off x="-1" y="3029354"/>
            <a:ext cx="2030070" cy="382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6972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1980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Самостоятельная игровая  </a:t>
            </a:r>
            <a:r>
              <a:rPr lang="ru-RU" sz="2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образовательная деятельность 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094" y="5030076"/>
            <a:ext cx="1860701" cy="178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04248" y="4941168"/>
            <a:ext cx="1865313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59652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:\DCIM\100PHOTO\SAM_28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500042"/>
            <a:ext cx="4530234" cy="3397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:\DCIM\100PHOTO\SAM_28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251" y="3500438"/>
            <a:ext cx="4476749" cy="3357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28662" y="4000504"/>
            <a:ext cx="244605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Настольная игра</a:t>
            </a:r>
          </a:p>
          <a:p>
            <a:pPr algn="ctr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« Лото» </a:t>
            </a:r>
            <a:endParaRPr lang="ru-RU" sz="25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2143116"/>
            <a:ext cx="35719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Конструирование  дороги улиц города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xmlns="" val="49919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884530" y="1785926"/>
            <a:ext cx="39081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Изучение правил дорожного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движения через подвижную игру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 Воробышки и автомобиль»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2888" y="4214818"/>
            <a:ext cx="30310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Сюжетно – ролевая игра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«Мы едем, едем, едем….»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503719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764704"/>
            <a:ext cx="6120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Экскурсия по улице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«».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Знакомство с пешеходным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переходом.</a:t>
            </a:r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85728"/>
            <a:ext cx="7526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Родителям предложили изготовить дома атрибуты по ПДД,  для дальнейшего использования в группе.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64024" y="1412386"/>
            <a:ext cx="38511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71702" y="6000768"/>
            <a:ext cx="2277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Изготовление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77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357298"/>
            <a:ext cx="3730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857364"/>
            <a:ext cx="415530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изготовили  жезл для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сюжетно – ролевой игры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61048"/>
            <a:ext cx="2500313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813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177222"/>
            <a:ext cx="2917898" cy="2680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239" t="3154" r="2262"/>
          <a:stretch/>
        </p:blipFill>
        <p:spPr bwMode="auto">
          <a:xfrm flipH="1">
            <a:off x="4980" y="1147135"/>
            <a:ext cx="2194561" cy="572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7" descr="http://otrisovki.ucoz.ua/_pu/1/808391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063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4410" y="3110662"/>
            <a:ext cx="64479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Нужно только подрасти, </a:t>
            </a:r>
          </a:p>
          <a:p>
            <a:pPr algn="ctr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Чтобы все самим пройти,</a:t>
            </a:r>
          </a:p>
          <a:p>
            <a:pPr algn="ctr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Год за годом, знак за знаком</a:t>
            </a:r>
          </a:p>
          <a:p>
            <a:pPr algn="ctr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И – счастливого пути!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950095"/>
            <a:ext cx="2791783" cy="169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374984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Таким образом, в результате проведенной работы по ПДД дети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средней группы стали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грамотными, дисциплинированными пешеходами, участниками дорожного движения. У детей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сформировались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навыки безопасного поведения на дорогах. Они научатся применять полученные знания на практике и будут вести себя адекватно в любой дорожной ситуации, снизится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процент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ДТП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участием детей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192691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2285992"/>
            <a:ext cx="816986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254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40768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0662" y="304892"/>
            <a:ext cx="7884367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995936" y="2055038"/>
            <a:ext cx="3131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61448" y="51448"/>
            <a:ext cx="700089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Одна спасённая детская жизнь – несколько поколений в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будущем. Значит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есть ради чего жить, учить, воспитывать.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45680" y="656459"/>
            <a:ext cx="72121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/>
          </a:p>
          <a:p>
            <a:r>
              <a:rPr lang="ru-RU" sz="1600" dirty="0"/>
              <a:t>        Каждый год  на дорогах нашей страны происходят сотни ДТП, участниками  которых, к сожалению, становятся дети. Поэтому главной  задачей нашего общества  является  профилактика дорожно-транспортного травматизма. И задача  эта  требует особого внимания и непременного решения при общем участии как взрослых  так  и детей.</a:t>
            </a:r>
          </a:p>
          <a:p>
            <a:r>
              <a:rPr lang="ru-RU" sz="1600" dirty="0" smtClean="0"/>
              <a:t>Актуальность </a:t>
            </a:r>
            <a:r>
              <a:rPr lang="ru-RU" sz="1600" dirty="0"/>
              <a:t>проекта связана еще и с тем, что у детей дошкольного возраста отсутствует защитная психологическая реакция на дорожную обстановку, которая свойственна взрослым. Желание постоянно открывать что-то новое, непосредственность часто ставят их перед реальными опасностями, в частности на улицах. Формирование у детей навыков осознанного безопасного поведения на улицах города реализуется  через активную деятельность всех участников проекта.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26881" y="3717032"/>
            <a:ext cx="16850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4149080"/>
            <a:ext cx="61744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Именно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дошкольном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возрасте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закладывается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фундамент жизненных ориентировок в окружающем, и всё, что ребёнок усвоит в детском саду, прочно останется у него навсегда. Поэтому основная задача - обучить детей дорожной грамоте, привить навыки безопасного поведения на дороге  реализуется через активную деятельность всех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участников проекта.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32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8970" y="180293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9512" y="116632"/>
            <a:ext cx="878497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развитие у детей необходимых навыков безопасного поведения на дорогах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представления детей об окружающей дорожной среде и правилах дорожного поведения.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способность практически применять полученные знания в дорожно-транспортной среде.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культуру поведения в условиях дорожного движения.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самооценку, самоконтроль и самоорганизацию в сфере дорожного движения.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Уточнить и закрепить знания о различных видах транспорта.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творческие способности у детей.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совместную деятельность родителей и детей.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как участники образовательных отношений: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родителей как участников образовательных отношений к получению дополнительных знаний о ПДД. 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 родителей воспитанников для участия   в образовательных мероприятиях, совместного с детьми творчества.</a:t>
            </a:r>
          </a:p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со специалистами ДОУ и социумом: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специалистов ДОУ и сотрудников социума   как участников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образовательных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 с целью реализации задач   проекта   в интеграции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образовательных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областей "Познавательное развитие", "Речевое развитие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",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"Социально-коммуникативное развитие", "Художественно-эстетическое 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104616" y="3028950"/>
            <a:ext cx="2030413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1701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971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-8970" y="30489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57158" y="642918"/>
            <a:ext cx="34559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проекта:</a:t>
            </a:r>
          </a:p>
          <a:p>
            <a:pPr algn="ctr" eaLnBrk="1" hangingPunct="1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краткосрочный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3563889" y="714356"/>
            <a:ext cx="53285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Вид  проекта:</a:t>
            </a:r>
          </a:p>
          <a:p>
            <a:pPr algn="ctr" eaLnBrk="1" hangingPunct="1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познавательно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– творческий</a:t>
            </a:r>
            <a:endParaRPr lang="ru-RU" sz="2400" b="1" i="1" dirty="0"/>
          </a:p>
        </p:txBody>
      </p:sp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2419856" y="2538766"/>
            <a:ext cx="517648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средней  группы №7 “Ветерок”.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групп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ы.</a:t>
            </a:r>
          </a:p>
          <a:p>
            <a:pPr algn="ctr" eaLnBrk="1" hangingPunct="1"/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838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51736" y="1700808"/>
            <a:ext cx="6989563" cy="526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8970" y="30489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-99392"/>
            <a:ext cx="828092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результат: </a:t>
            </a:r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детей о ПДД.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детьми  полученных  знаний в самостоятельной деятельности (рисование,  театрализованные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                                                                                          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игры). 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книжного уголка в группе произведениями  по ПДД.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медиатеки произведениями по ПДД.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выставки детско-родительских работ "Дорожная грамота".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 Викторина  "Знатоки дорожных знаков".  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перспективного плана мероприятий воспитательно-образовательной деятельности с детьми и родителями.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конспектов занятий для детей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                    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консультаций для родителей.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внедрение в практику педагогической деятельности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"Дорожная грамота ".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педагогического опыта по созданию проекта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"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грамота ", создание презентации.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 родителей в воспитательно-образовательный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                                         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 совместное чтение произведений о ПДД,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позиции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участников образовательного процесса.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социального партнерства с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библиотекой №3.</a:t>
            </a:r>
          </a:p>
          <a:p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8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653" y="602967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20857" y="0"/>
            <a:ext cx="374506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проекта </a:t>
            </a:r>
            <a:endParaRPr lang="ru-RU" sz="3600" b="1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85720" y="857231"/>
            <a:ext cx="3969863" cy="27146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</a:p>
          <a:p>
            <a:pPr lvl="0" algn="ctr" eaLnBrk="0" hangingPunct="0">
              <a:defRPr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обоснование проблемы, опрос, подбор материалов, тематики мероприятий, разработка плана реализации проекта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680012" y="785793"/>
            <a:ext cx="3996444" cy="27146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Основной этап</a:t>
            </a:r>
          </a:p>
          <a:p>
            <a:pPr marL="285750" indent="-285750" algn="just">
              <a:buFontTx/>
              <a:buChar char="-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направленные на реализацию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</a:t>
            </a: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786050" y="3714752"/>
            <a:ext cx="3816424" cy="21431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</a:p>
          <a:p>
            <a:pPr algn="ctr" eaLnBrk="0" hangingPunct="0">
              <a:defRPr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i="1" dirty="0" smtClean="0"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и оценка проекта.</a:t>
            </a:r>
          </a:p>
          <a:p>
            <a:pPr algn="ctr" eaLnBrk="0" hangingPunct="0">
              <a:defRPr/>
            </a:pP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55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40768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0662" y="304892"/>
            <a:ext cx="7884367" cy="62377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259632" y="1046008"/>
            <a:ext cx="7875397" cy="581199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979712" y="279552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Уголок ПДД  в группе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145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:\DCIM\100PHOTO\SAM_286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39" t="9479"/>
          <a:stretch/>
        </p:blipFill>
        <p:spPr bwMode="auto">
          <a:xfrm rot="5400000">
            <a:off x="-296584" y="989308"/>
            <a:ext cx="5072098" cy="3950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034" y="5572140"/>
            <a:ext cx="331430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«Изучаем правила</a:t>
            </a:r>
          </a:p>
          <a:p>
            <a:pPr algn="ctr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дорожного движения»</a:t>
            </a:r>
            <a:endParaRPr lang="ru-RU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47664" y="231804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ПДД во всех образовательных  областях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70380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737</Words>
  <Application>Microsoft Office PowerPoint</Application>
  <PresentationFormat>Экран (4:3)</PresentationFormat>
  <Paragraphs>111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Nata</cp:lastModifiedBy>
  <cp:revision>148</cp:revision>
  <dcterms:created xsi:type="dcterms:W3CDTF">2014-07-15T15:51:57Z</dcterms:created>
  <dcterms:modified xsi:type="dcterms:W3CDTF">2017-04-12T17:21:42Z</dcterms:modified>
</cp:coreProperties>
</file>