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4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6F86-8078-44AB-BCC7-C8FB7B89437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08.01.2015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62813-1297-4613-9E8B-6F9F745C24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43710"/>
            <a:ext cx="11993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9BBB59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rgbClr val="9BBB59">
                  <a:lumMod val="20000"/>
                  <a:lumOff val="8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документ 16"/>
          <p:cNvSpPr/>
          <p:nvPr userDrawn="1"/>
        </p:nvSpPr>
        <p:spPr>
          <a:xfrm rot="16200000" flipV="1">
            <a:off x="1321583" y="-964449"/>
            <a:ext cx="6429396" cy="8786874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4" name="Рисунок 13" descr="0_8c310_7c239a80_orig.png"/>
          <p:cNvPicPr>
            <a:picLocks noChangeAspect="1"/>
          </p:cNvPicPr>
          <p:nvPr userDrawn="1"/>
        </p:nvPicPr>
        <p:blipFill>
          <a:blip r:embed="rId13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2643174" cy="676036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9" name="Рисунок 18" descr="0_6920b_f714229_orig.png"/>
          <p:cNvPicPr>
            <a:picLocks noChangeAspect="1"/>
          </p:cNvPicPr>
          <p:nvPr userDrawn="1"/>
        </p:nvPicPr>
        <p:blipFill>
          <a:blip r:embed="rId14" cstate="email">
            <a:duotone>
              <a:prstClr val="black"/>
              <a:schemeClr val="accent2">
                <a:tint val="45000"/>
                <a:satMod val="400000"/>
              </a:schemeClr>
            </a:duotone>
            <a:lum bright="20000"/>
          </a:blip>
          <a:srcRect/>
          <a:stretch>
            <a:fillRect/>
          </a:stretch>
        </p:blipFill>
        <p:spPr>
          <a:xfrm>
            <a:off x="7143768" y="214290"/>
            <a:ext cx="1785902" cy="6858000"/>
          </a:xfrm>
          <a:prstGeom prst="rect">
            <a:avLst/>
          </a:prstGeom>
        </p:spPr>
      </p:pic>
      <p:pic>
        <p:nvPicPr>
          <p:cNvPr id="22" name="Рисунок 21" descr="0_8d299_f2af728b_orig.png"/>
          <p:cNvPicPr>
            <a:picLocks noChangeAspect="1"/>
          </p:cNvPicPr>
          <p:nvPr userDrawn="1"/>
        </p:nvPicPr>
        <p:blipFill>
          <a:blip r:embed="rId15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flipH="1">
            <a:off x="80338" y="0"/>
            <a:ext cx="2011301" cy="31432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Александр</cp:lastModifiedBy>
  <cp:revision>3</cp:revision>
  <dcterms:created xsi:type="dcterms:W3CDTF">2014-06-18T16:38:17Z</dcterms:created>
  <dcterms:modified xsi:type="dcterms:W3CDTF">2015-01-08T14:24:24Z</dcterms:modified>
</cp:coreProperties>
</file>