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BC2E"/>
    <a:srgbClr val="DD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00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5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43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1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0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0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3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7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753DC-9F1C-4DBA-8CAC-7906E221218F}" type="datetimeFigureOut">
              <a:rPr lang="ru-RU" smtClean="0"/>
              <a:t>28.06.2015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BD26-46EB-4901-9F5A-F032D0D4D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7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2"/>
            <a:ext cx="12192000" cy="684371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39465" y="852785"/>
            <a:ext cx="6627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rgbClr val="DCBC2E"/>
                  </a:solidFill>
                  <a:prstDash val="solid"/>
                </a:ln>
                <a:solidFill>
                  <a:srgbClr val="DDAFB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Шаблон «Тюльпаны»</a:t>
            </a:r>
            <a:endParaRPr lang="ru-RU" sz="5400" b="1" cap="none" spc="0" dirty="0">
              <a:ln w="12700">
                <a:solidFill>
                  <a:srgbClr val="DCBC2E"/>
                </a:solidFill>
                <a:prstDash val="solid"/>
              </a:ln>
              <a:solidFill>
                <a:srgbClr val="DDAFB1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9825" y="1914525"/>
            <a:ext cx="39433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Брашко Евгения Владимировна, учитель технологии МАОУ СОШ № 67 с углубленным изучением отдельных предметов</a:t>
            </a:r>
          </a:p>
          <a:p>
            <a:r>
              <a:rPr lang="ru-RU" sz="1400" dirty="0" smtClean="0"/>
              <a:t>Екатеринбург, Свердловская обл.</a:t>
            </a:r>
          </a:p>
          <a:p>
            <a:r>
              <a:rPr lang="ru-RU" sz="1400" dirty="0" smtClean="0"/>
              <a:t>2015 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3763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/>
          <a:stretch/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2665179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30162"/>
            <a:ext cx="12192000" cy="684371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24000" y="937984"/>
            <a:ext cx="6096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Источники  рисунков: 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61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1</cp:revision>
  <dcterms:created xsi:type="dcterms:W3CDTF">2015-06-28T16:34:32Z</dcterms:created>
  <dcterms:modified xsi:type="dcterms:W3CDTF">2015-06-28T16:34:45Z</dcterms:modified>
</cp:coreProperties>
</file>