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38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Картинки по запросу эмма мошковска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692696"/>
            <a:ext cx="9129495" cy="5613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476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64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нужно чтобы стать другом?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Картинки по запросу бел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908" y="1772816"/>
            <a:ext cx="4929670" cy="2780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Картинки по запросу зайчик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" y="3429000"/>
            <a:ext cx="4568549" cy="342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722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53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по запросу солнц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8640"/>
            <a:ext cx="6457900" cy="645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5776" y="3417590"/>
            <a:ext cx="3744416" cy="968971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Дружба – это…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72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53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2079800"/>
              </p:ext>
            </p:extLst>
          </p:nvPr>
        </p:nvGraphicFramePr>
        <p:xfrm>
          <a:off x="0" y="188640"/>
          <a:ext cx="8928990" cy="6492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76330"/>
                <a:gridCol w="2976330"/>
                <a:gridCol w="2976330"/>
              </a:tblGrid>
              <a:tr h="173847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</a:t>
                      </a:r>
                    </a:p>
                    <a:p>
                      <a:pPr algn="ctr"/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Дружба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Объединение, основанное на одинаковых интересах.</a:t>
                      </a:r>
                    </a:p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39666"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Братство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Близкие отношения, основанные на взаимном доверии, привязанности, одинаковых интересах.</a:t>
                      </a:r>
                    </a:p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38479"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Соседство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Близость с кем-нибудь по месту жительства или по месту расположения</a:t>
                      </a:r>
                    </a:p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0" name="Прямая со стрелкой 9"/>
          <p:cNvCxnSpPr/>
          <p:nvPr/>
        </p:nvCxnSpPr>
        <p:spPr>
          <a:xfrm>
            <a:off x="2123728" y="1196752"/>
            <a:ext cx="3600400" cy="2016224"/>
          </a:xfrm>
          <a:prstGeom prst="straightConnector1">
            <a:avLst/>
          </a:prstGeom>
          <a:ln w="635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2276128" y="1052736"/>
            <a:ext cx="3600400" cy="2376264"/>
          </a:xfrm>
          <a:prstGeom prst="straightConnector1">
            <a:avLst/>
          </a:prstGeom>
          <a:ln w="635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411760" y="5733256"/>
            <a:ext cx="3096344" cy="0"/>
          </a:xfrm>
          <a:prstGeom prst="straightConnector1">
            <a:avLst/>
          </a:pr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141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48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48064" y="2060848"/>
            <a:ext cx="3538736" cy="40653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 Натанович Орлов 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548680"/>
            <a:ext cx="4154619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46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20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47</Words>
  <Application>Microsoft Office PowerPoint</Application>
  <PresentationFormat>Экран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Что нужно чтобы стать другом?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Виктория Тен</dc:creator>
  <cp:lastModifiedBy>Виктория Тен</cp:lastModifiedBy>
  <cp:revision>4</cp:revision>
  <dcterms:created xsi:type="dcterms:W3CDTF">2017-12-04T10:05:39Z</dcterms:created>
  <dcterms:modified xsi:type="dcterms:W3CDTF">2017-12-04T10:40:26Z</dcterms:modified>
</cp:coreProperties>
</file>