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3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4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2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74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2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18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82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3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5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6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6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4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0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5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6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230321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8036" y="3330054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4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PT Sans"/>
              </a:rPr>
              <a:t>Подготовка руки ребенка начинается задолго до поступления в школу.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306472"/>
            <a:ext cx="4824413" cy="371332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0661" y="2306472"/>
            <a:ext cx="4560515" cy="37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4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10" y="477673"/>
            <a:ext cx="108772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у детей слабо развиты пальцы рук, то это приводит к трудностям в овладении письмом.</a:t>
            </a:r>
          </a:p>
          <a:p>
            <a:endParaRPr lang="ru-RU" dirty="0"/>
          </a:p>
          <a:p>
            <a:r>
              <a:rPr lang="ru-RU" dirty="0"/>
              <a:t>Подготовка руки ребенка начинается задолго до поступления в школу. Рисование каракулей, игры с пальчиками, массаж кончиков пальцев, лепка из пластилина, теста и многое другое поможет будущему ученику научиться красиво писать, не испытывая при этом усталости и отрицательных эмоций.</a:t>
            </a:r>
          </a:p>
          <a:p>
            <a:endParaRPr lang="ru-RU" dirty="0"/>
          </a:p>
          <a:p>
            <a:r>
              <a:rPr lang="ru-RU" dirty="0"/>
              <a:t>Тренировка пальцев является также средством развития интеллекта и развития речи детей.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549" y="3062996"/>
            <a:ext cx="6223379" cy="3651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0" y="3062996"/>
            <a:ext cx="5445457" cy="37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2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696036"/>
            <a:ext cx="2793158" cy="1337480"/>
          </a:xfrm>
        </p:spPr>
        <p:txBody>
          <a:bodyPr/>
          <a:lstStyle/>
          <a:p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Рекомендации по развитию мелкой моторики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88" y="2033516"/>
            <a:ext cx="3523078" cy="4244454"/>
          </a:xfrm>
        </p:spPr>
        <p:txBody>
          <a:bodyPr>
            <a:normAutofit fontScale="70000" lnSpcReduction="20000"/>
          </a:bodyPr>
          <a:lstStyle/>
          <a:p>
            <a:r>
              <a:rPr lang="ru-RU" sz="1700" dirty="0"/>
              <a:t>Разминать пальцами тесто, пластилин, лепить что-нибудь;</a:t>
            </a:r>
          </a:p>
          <a:p>
            <a:r>
              <a:rPr lang="ru-RU" sz="1700" dirty="0"/>
              <a:t>Нанизывать бусинки, пуговицы на нити;</a:t>
            </a:r>
          </a:p>
          <a:p>
            <a:r>
              <a:rPr lang="ru-RU" sz="1700" dirty="0"/>
              <a:t>Завязывать узлы на веревках и шнурках;</a:t>
            </a:r>
          </a:p>
          <a:p>
            <a:r>
              <a:rPr lang="ru-RU" sz="1700" dirty="0"/>
              <a:t>Штриховать, рисовать, закрашивать карандашами, красками;</a:t>
            </a:r>
          </a:p>
          <a:p>
            <a:r>
              <a:rPr lang="ru-RU" sz="1700" dirty="0"/>
              <a:t>Резать ножницами;</a:t>
            </a:r>
          </a:p>
          <a:p>
            <a:r>
              <a:rPr lang="ru-RU" sz="1700" dirty="0"/>
              <a:t>Конструировать из бумаги;</a:t>
            </a:r>
          </a:p>
          <a:p>
            <a:r>
              <a:rPr lang="ru-RU" sz="1700" dirty="0"/>
              <a:t>Шить, вышивать, вязать;</a:t>
            </a:r>
          </a:p>
          <a:p>
            <a:r>
              <a:rPr lang="ru-RU" sz="1700" dirty="0"/>
              <a:t>Срисовывать узоры по клеточкам в тетради;</a:t>
            </a:r>
          </a:p>
          <a:p>
            <a:r>
              <a:rPr lang="ru-RU" sz="1700" dirty="0"/>
              <a:t>Заниматься на домашних снарядах, где требуется захват пальцами;</a:t>
            </a:r>
          </a:p>
          <a:p>
            <a:r>
              <a:rPr lang="ru-RU" sz="1700" dirty="0"/>
              <a:t>Хлопать в ладоши тихо, громко, в разном темпе;</a:t>
            </a:r>
          </a:p>
          <a:p>
            <a:r>
              <a:rPr lang="ru-RU" sz="1700" dirty="0"/>
              <a:t>Катать по очереди каждым пальцем мелкие бусинки, камешки, шарики;</a:t>
            </a:r>
          </a:p>
          <a:p>
            <a:r>
              <a:rPr lang="ru-RU" sz="1700" dirty="0"/>
              <a:t>Делать пальчиковую гимнастику.</a:t>
            </a:r>
          </a:p>
          <a:p>
            <a:endParaRPr lang="ru-RU" dirty="0"/>
          </a:p>
        </p:txBody>
      </p:sp>
      <p:pic>
        <p:nvPicPr>
          <p:cNvPr id="1026" name="Picture 2" descr="https://ds04.infourok.ru/uploads/ex/0ad1/0010fac0-d9c9b5bd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295401"/>
            <a:ext cx="5791626" cy="47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8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241946"/>
            <a:ext cx="3865134" cy="1009936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Упражнение с мячом-ежиком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0877" y="2251882"/>
            <a:ext cx="3206407" cy="4039736"/>
          </a:xfrm>
        </p:spPr>
        <p:txBody>
          <a:bodyPr>
            <a:normAutofit/>
          </a:bodyPr>
          <a:lstStyle/>
          <a:p>
            <a:r>
              <a:rPr lang="ru-RU" sz="1600" dirty="0"/>
              <a:t>Я мячом круги катаю,</a:t>
            </a:r>
          </a:p>
          <a:p>
            <a:r>
              <a:rPr lang="ru-RU" sz="1600" dirty="0"/>
              <a:t>Взад-вперед его гоняю.</a:t>
            </a:r>
          </a:p>
          <a:p>
            <a:r>
              <a:rPr lang="ru-RU" sz="1600" dirty="0"/>
              <a:t>Им поглажу я ладошку,</a:t>
            </a:r>
          </a:p>
          <a:p>
            <a:r>
              <a:rPr lang="ru-RU" sz="1600" dirty="0"/>
              <a:t>Будто я сметаю крошку.</a:t>
            </a:r>
          </a:p>
          <a:p>
            <a:r>
              <a:rPr lang="ru-RU" sz="1600" dirty="0"/>
              <a:t>И сожму его немножко,</a:t>
            </a:r>
          </a:p>
          <a:p>
            <a:r>
              <a:rPr lang="ru-RU" sz="1600" dirty="0"/>
              <a:t>Как сжимает лапу кошка.</a:t>
            </a:r>
          </a:p>
          <a:p>
            <a:r>
              <a:rPr lang="ru-RU" sz="1600" dirty="0"/>
              <a:t>Каждым пальцем мяч прижму</a:t>
            </a:r>
          </a:p>
          <a:p>
            <a:r>
              <a:rPr lang="ru-RU" sz="1600" dirty="0"/>
              <a:t>И другой рукой начну.</a:t>
            </a:r>
          </a:p>
          <a:p>
            <a:r>
              <a:rPr lang="ru-RU" sz="1600" dirty="0"/>
              <a:t>А теперь последний трюк:</a:t>
            </a:r>
          </a:p>
          <a:p>
            <a:r>
              <a:rPr lang="ru-RU" sz="1600" dirty="0"/>
              <a:t>Мяч летает между рук.</a:t>
            </a:r>
          </a:p>
          <a:p>
            <a:endParaRPr lang="ru-RU" sz="1600" dirty="0"/>
          </a:p>
        </p:txBody>
      </p:sp>
      <p:pic>
        <p:nvPicPr>
          <p:cNvPr id="2050" name="Picture 2" descr="http://rechetsvetik.moy.su/DOC/noppenball_gruppe_1024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9" r="29529"/>
          <a:stretch>
            <a:fillRect/>
          </a:stretch>
        </p:blipFill>
        <p:spPr bwMode="auto">
          <a:xfrm>
            <a:off x="6547871" y="150125"/>
            <a:ext cx="3346756" cy="298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3138986"/>
            <a:ext cx="4694831" cy="35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</TotalTime>
  <Words>236</Words>
  <Application>Microsoft Office PowerPoint</Application>
  <PresentationFormat>Широкоэкранный</PresentationFormat>
  <Paragraphs>32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PT Sans</vt:lpstr>
      <vt:lpstr>Times New Roman</vt:lpstr>
      <vt:lpstr>Wingdings 3</vt:lpstr>
      <vt:lpstr>Совет директоров</vt:lpstr>
      <vt:lpstr>Развитие мелкой моторики </vt:lpstr>
      <vt:lpstr>Подготовка руки ребенка начинается задолго до поступления в школу.</vt:lpstr>
      <vt:lpstr>Презентация PowerPoint</vt:lpstr>
      <vt:lpstr>Рекомендации по развитию мелкой моторики</vt:lpstr>
      <vt:lpstr>Упражнение с мячом-ежиком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</dc:title>
  <dc:creator>Admin</dc:creator>
  <cp:lastModifiedBy>Admin</cp:lastModifiedBy>
  <cp:revision>3</cp:revision>
  <dcterms:created xsi:type="dcterms:W3CDTF">2018-12-07T17:33:57Z</dcterms:created>
  <dcterms:modified xsi:type="dcterms:W3CDTF">2018-12-07T17:57:38Z</dcterms:modified>
</cp:coreProperties>
</file>