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8" r:id="rId4"/>
    <p:sldId id="266" r:id="rId5"/>
    <p:sldId id="259" r:id="rId6"/>
    <p:sldId id="267" r:id="rId7"/>
    <p:sldId id="260" r:id="rId8"/>
    <p:sldId id="276" r:id="rId9"/>
    <p:sldId id="279" r:id="rId10"/>
    <p:sldId id="277" r:id="rId11"/>
    <p:sldId id="278" r:id="rId12"/>
    <p:sldId id="268" r:id="rId13"/>
    <p:sldId id="281" r:id="rId14"/>
    <p:sldId id="280" r:id="rId15"/>
    <p:sldId id="270" r:id="rId16"/>
    <p:sldId id="271" r:id="rId17"/>
    <p:sldId id="275" r:id="rId18"/>
    <p:sldId id="272" r:id="rId19"/>
    <p:sldId id="273" r:id="rId20"/>
    <p:sldId id="265" r:id="rId21"/>
    <p:sldId id="274" r:id="rId22"/>
    <p:sldId id="25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8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D492B-07A0-4894-B36D-34A2AF6053F6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9E880-06C2-4EC8-A0E7-252049A41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53630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B3CEA-12C1-48B0-AF21-548179B4B02B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DA4FD-8D85-45B5-BD62-1DF55B2D1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6910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400F-25C0-4C8C-814A-BDD09AE08E2E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5A348-8BE8-4974-8BF9-5761D10E3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4692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E7E6F-C340-41AD-9BC1-F60DD980E867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6960A-1811-4492-94E2-4721B7549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6871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5ED6C-BE79-4560-A586-2A5F42B773C8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6A310-AF8F-4522-9EFB-6B9AC0D4C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9356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3D6CD-873B-449B-B763-7D6A0F736F16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9D915-6E6B-4A10-AF3B-91EA1C708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1970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CA131-8A5A-4D31-8BA9-B52F846759DC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4F429-852A-433B-A8EE-F208BCAE0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8476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7B173-1C80-4F39-AF28-680A6892A6AD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151A-72DE-4F53-B915-1C29AD8AC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5459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3C0CF-D1D8-4693-A1ED-282DC1829D54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86A83-97F4-4B2B-9652-FDA03D85E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3699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9D357-A4AB-4A13-A1B3-535D9D99E2F7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E767B-5544-4649-B041-8CCCD338A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1312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0BECB-A09A-4CA6-B732-FFD933CDA534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6C595-A4B2-465B-A765-ED0D52C55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5922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200F19-865B-4391-8039-14962277C37D}" type="datetimeFigureOut">
              <a:rPr lang="en-US"/>
              <a:pPr>
                <a:defRPr/>
              </a:pPr>
              <a:t>11/9/2017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3E2C88-4776-4E4D-99D9-3BBC7E70A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066800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/>
            </a:r>
            <a:b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</a:br>
            <a:r>
              <a:rPr lang="ru-RU" sz="8900" dirty="0" smtClean="0">
                <a:latin typeface="Monotype Corsiva" pitchFamily="66" charset="0"/>
              </a:rPr>
              <a:t>Максим  Горький</a:t>
            </a:r>
            <a:br>
              <a:rPr lang="ru-RU" sz="8900" dirty="0" smtClean="0">
                <a:latin typeface="Monotype Corsiva" pitchFamily="66" charset="0"/>
              </a:rPr>
            </a:br>
            <a:endParaRPr lang="ru-RU" sz="8000" dirty="0">
              <a:latin typeface="Monotype Corsiva" pitchFamily="66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819400" y="1409700"/>
            <a:ext cx="3505200" cy="1143000"/>
          </a:xfrm>
          <a:extLst/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«В людях»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9" name="Рисунок 8" descr="0-2275a-d00a366e-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6167" y="2438400"/>
            <a:ext cx="28194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76550" y="5257800"/>
            <a:ext cx="33909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Урок – презентация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для 6 класса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64.jpg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6573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Gogol_N.V.__Taras_Bulba.jpg"/>
          <p:cNvPicPr>
            <a:picLocks noChangeAspect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21088"/>
            <a:ext cx="1828800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28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"/>
            <a:ext cx="1776413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обложка.jpg"/>
          <p:cNvPicPr>
            <a:picLocks noChangeAspect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22860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1378857660-zapiski-ohotnika-turgenev-i-s-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bizneolinebookstutchevstihi-301-0-s-307x51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05200"/>
            <a:ext cx="191928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ove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457200"/>
            <a:ext cx="187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181700.gif"/>
          <p:cNvPicPr>
            <a:picLocks noChangeAspect="1"/>
          </p:cNvPicPr>
          <p:nvPr/>
        </p:nvPicPr>
        <p:blipFill>
          <a:blip r:embed="rId9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18653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10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895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4678362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Monotype Corsiva" pitchFamily="66" charset="0"/>
              </a:rPr>
              <a:t/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«Эти иллюстрации раздвигали предо мною землю все шире и шире, украшая ее сказочными городами, показывая мне высокие горы, красивые берега морей. Жизнь чудесно разрасталась, земля становилась заманчивее, богаче людьми, обильнее городами и всячески разнообразнее.  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Читая, я чувствовал себя здоровее, сильнее, работал скоро и ловко, у меня была цель: чем скорее кончу, тем больше останется времени для чтения</a:t>
            </a:r>
            <a:r>
              <a:rPr lang="ru-RU" sz="3200" dirty="0" smtClean="0"/>
              <a:t>.</a:t>
            </a:r>
            <a:r>
              <a:rPr lang="ru-RU" sz="3200" dirty="0" smtClean="0">
                <a:latin typeface="Monotype Corsiva" pitchFamily="66" charset="0"/>
              </a:rPr>
              <a:t>»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 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26172"/>
            <a:ext cx="8077200" cy="9144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На пароходе. Смурый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image12964239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39838"/>
            <a:ext cx="3987800" cy="51054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В людях (1938)_chunk_3.wmv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Видеоиллюстрация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4678362"/>
          </a:xfrm>
        </p:spPr>
        <p:txBody>
          <a:bodyPr/>
          <a:lstStyle/>
          <a:p>
            <a:pPr algn="r" eaLnBrk="1" hangingPunct="1"/>
            <a:r>
              <a:rPr lang="ru-RU" altLang="ru-RU" smtClean="0">
                <a:latin typeface="Monotype Corsiva" pitchFamily="66" charset="0"/>
              </a:rPr>
              <a:t>«Сколько потом встретил я подобных ему добрых, одиноких, отломившихся от жизни людей!..»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884238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Иконописная мастерская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image12964241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563" y="1371600"/>
            <a:ext cx="4260850" cy="4953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В людях (1938)_chunk_4.wmv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Видеоиллюстрация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4678362"/>
          </a:xfrm>
        </p:spPr>
        <p:txBody>
          <a:bodyPr/>
          <a:lstStyle/>
          <a:p>
            <a:pPr algn="r" eaLnBrk="1" hangingPunct="1"/>
            <a:r>
              <a:rPr lang="ru-RU" altLang="ru-RU" sz="3200" smtClean="0">
                <a:latin typeface="Monotype Corsiva" pitchFamily="66" charset="0"/>
              </a:rPr>
              <a:t/>
            </a:r>
            <a:br>
              <a:rPr lang="ru-RU" altLang="ru-RU" sz="3200" smtClean="0">
                <a:latin typeface="Monotype Corsiva" pitchFamily="66" charset="0"/>
              </a:rPr>
            </a:br>
            <a:r>
              <a:rPr lang="ru-RU" altLang="ru-RU" sz="3600" smtClean="0">
                <a:latin typeface="Monotype Corsiva" pitchFamily="66" charset="0"/>
              </a:rPr>
              <a:t>«Эти книги вымыли мне душу, очистив ее от шелухи впечатлений нищей и горькой действительности... От этих книг в душе сложилась спокойная уверенность: я не один на земле и — не пропаду!»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30097"/>
            <a:ext cx="8077200" cy="960438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Бабушка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29699" name="Рисунок 6" descr="image1296423855.jpg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11300"/>
            <a:ext cx="34290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В людях (1938)_chunk_5.wmv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Видеоиллюстрация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Цели урока: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/>
              <a:t>1</a:t>
            </a:r>
            <a:r>
              <a:rPr lang="ru-RU" dirty="0" smtClean="0"/>
              <a:t>.</a:t>
            </a:r>
            <a:r>
              <a:rPr lang="ru-RU" sz="3200" dirty="0" smtClean="0"/>
              <a:t>знакомство с автобиографической повестью </a:t>
            </a:r>
            <a:r>
              <a:rPr lang="ru-RU" sz="3200" dirty="0" err="1" smtClean="0"/>
              <a:t>М.Горького</a:t>
            </a:r>
            <a:r>
              <a:rPr lang="ru-RU" sz="3200" dirty="0" smtClean="0"/>
              <a:t>;</a:t>
            </a:r>
            <a:br>
              <a:rPr lang="ru-RU" sz="3200" dirty="0" smtClean="0"/>
            </a:br>
            <a:r>
              <a:rPr lang="ru-RU" sz="2800" dirty="0" smtClean="0"/>
              <a:t>2</a:t>
            </a:r>
            <a:r>
              <a:rPr lang="ru-RU" sz="3200" dirty="0" smtClean="0"/>
              <a:t>.развитие познавательного интереса к личности и творчеству писателя;</a:t>
            </a:r>
            <a:br>
              <a:rPr lang="ru-RU" sz="3200" dirty="0" smtClean="0"/>
            </a:br>
            <a:r>
              <a:rPr lang="ru-RU" sz="3200" dirty="0" smtClean="0"/>
              <a:t>3.формирование читательских компетенций обучающихся.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76776009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4495800"/>
          </a:xfrm>
        </p:spPr>
        <p:txBody>
          <a:bodyPr/>
          <a:lstStyle/>
          <a:p>
            <a:pPr algn="r" eaLnBrk="1" hangingPunct="1"/>
            <a:r>
              <a:rPr lang="ru-RU" altLang="ru-RU" sz="3200" smtClean="0">
                <a:latin typeface="Monotype Corsiva" pitchFamily="66" charset="0"/>
              </a:rPr>
              <a:t/>
            </a:r>
            <a:br>
              <a:rPr lang="ru-RU" altLang="ru-RU" sz="3200" smtClean="0">
                <a:latin typeface="Monotype Corsiva" pitchFamily="66" charset="0"/>
              </a:rPr>
            </a:br>
            <a:r>
              <a:rPr lang="ru-RU" altLang="ru-RU" sz="3200" smtClean="0">
                <a:latin typeface="Monotype Corsiva" pitchFamily="66" charset="0"/>
              </a:rPr>
              <a:t> </a:t>
            </a:r>
            <a:r>
              <a:rPr lang="ru-RU" altLang="ru-RU" sz="4000" smtClean="0">
                <a:latin typeface="Monotype Corsiva" pitchFamily="66" charset="0"/>
              </a:rPr>
              <a:t>«Вот вспоминаешь об этом и, содрогаясь в мучительном отвращении, удивляешься — как я не сошёл с ума, не убил никого?</a:t>
            </a:r>
            <a:br>
              <a:rPr lang="ru-RU" altLang="ru-RU" sz="4000" smtClean="0">
                <a:latin typeface="Monotype Corsiva" pitchFamily="66" charset="0"/>
              </a:rPr>
            </a:br>
            <a:r>
              <a:rPr lang="ru-RU" altLang="ru-RU" sz="4000" smtClean="0">
                <a:latin typeface="Monotype Corsiva" pitchFamily="66" charset="0"/>
              </a:rPr>
              <a:t> Надобно что-нибудь делать с собой. А то — пропаду...»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077200" cy="960438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 люди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32771" name="В людях (1938)_chunk_6.wmv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8900" y="5248275"/>
            <a:ext cx="3886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>
                <a:solidFill>
                  <a:schemeClr val="tx1"/>
                </a:solidFill>
              </a:rPr>
              <a:t>Видеоиллюстрация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48768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Урок разработан Н.В.Фролковой, учителем русского языка и литературы МБОУ «Гимназия №1 им. Н.М.Пржевальского» </a:t>
            </a:r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2400" i="1" smtClean="0"/>
              <a:t>Смоленск, 2014 </a:t>
            </a:r>
            <a:br>
              <a:rPr lang="ru-RU" altLang="ru-RU" sz="2400" i="1" smtClean="0"/>
            </a:br>
            <a:r>
              <a:rPr lang="ru-RU" altLang="ru-RU" sz="3600" smtClean="0"/>
              <a:t/>
            </a:r>
            <a:br>
              <a:rPr lang="ru-RU" altLang="ru-RU" sz="3600" smtClean="0"/>
            </a:br>
            <a:r>
              <a:rPr lang="ru-RU" altLang="ru-RU" sz="2800" smtClean="0"/>
              <a:t>В презентации использован шаблон, предоставленный сайтом </a:t>
            </a:r>
            <a:r>
              <a:rPr lang="en-US" altLang="ru-RU" sz="2800" u="sng" smtClean="0"/>
              <a:t>Pedsovet.su</a:t>
            </a:r>
            <a:endParaRPr lang="ru-RU" altLang="ru-RU" sz="3600" u="sng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5486400"/>
            <a:ext cx="6400800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Иллюстрации Бориса Дехтярёва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4600" y="5029200"/>
            <a:ext cx="6096000" cy="1338263"/>
          </a:xfrm>
        </p:spPr>
        <p:txBody>
          <a:bodyPr/>
          <a:lstStyle/>
          <a:p>
            <a:pPr algn="r" eaLnBrk="1" hangingPunct="1"/>
            <a:r>
              <a:rPr lang="ru-RU" altLang="ru-RU" sz="2800" b="1" smtClean="0">
                <a:latin typeface="Monotype Corsiva" pitchFamily="66" charset="0"/>
              </a:rPr>
              <a:t>«…Чем больше я читал, тем более трудно было жить так пусто и ненужно, как мне казалось, живут люди.»</a:t>
            </a:r>
          </a:p>
        </p:txBody>
      </p:sp>
      <p:pic>
        <p:nvPicPr>
          <p:cNvPr id="14339" name="Рисунок 7" descr="0_438a6_4927de27_-1-X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62000"/>
            <a:ext cx="2527300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2A0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884238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 чертёжника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15363" name="Рисунок 2" descr="0_438a8_ee7bc1f0_-1-X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962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4678362"/>
          </a:xfrm>
        </p:spPr>
        <p:txBody>
          <a:bodyPr/>
          <a:lstStyle/>
          <a:p>
            <a:pPr algn="r" eaLnBrk="1" hangingPunct="1"/>
            <a:r>
              <a:rPr lang="ru-RU" altLang="ru-RU" sz="4000" smtClean="0">
                <a:latin typeface="Monotype Corsiva" pitchFamily="66" charset="0"/>
              </a:rPr>
              <a:t>«Мне тоже не нравилось, что эти люди — родня бабушке; по моим наблюдениям, родственники относятся друг к другу хуже чужих: больше чужих зная друг о друге худого и смешного, они злее сплетничают, чаще ссорятся и дерутся».</a:t>
            </a:r>
            <a:r>
              <a:rPr lang="ru-RU" altLang="ru-RU" smtClean="0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В людях (1938)_chunk_1.wmv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Видеоиллюстрация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077200" cy="4678362"/>
          </a:xfrm>
        </p:spPr>
        <p:txBody>
          <a:bodyPr/>
          <a:lstStyle/>
          <a:p>
            <a:pPr algn="r" eaLnBrk="1" hangingPunct="1"/>
            <a:r>
              <a:rPr lang="ru-RU" altLang="ru-RU" sz="4000" smtClean="0">
                <a:latin typeface="Monotype Corsiva" pitchFamily="66" charset="0"/>
              </a:rPr>
              <a:t>«И много было такого, что, горячо волнуя, не позволяло понять людей — злые они или добрые? Смирные или озорники? И почему именно так жестоко, жадно злы, так постыдно смирны?»</a:t>
            </a:r>
            <a:endParaRPr lang="ru-RU" altLang="ru-RU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731838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Королева Марго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19459" name="Рисунок 2" descr="image12964240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79525"/>
            <a:ext cx="3621088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В людях (1938)_chunk_2.wmv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Видеоиллюстрация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155</Words>
  <Application>Microsoft Office PowerPoint</Application>
  <PresentationFormat>Экран (4:3)</PresentationFormat>
  <Paragraphs>26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Calibri</vt:lpstr>
      <vt:lpstr>Arial</vt:lpstr>
      <vt:lpstr>Monotype Corsiva</vt:lpstr>
      <vt:lpstr>Office Theme</vt:lpstr>
      <vt:lpstr> Максим  Горький </vt:lpstr>
      <vt:lpstr>Цели урока: 1.знакомство с автобиографической повестью М.Горького; 2.развитие познавательного интереса к личности и творчеству писателя; 3.формирование читательских компетенций обучающихся.</vt:lpstr>
      <vt:lpstr>Презентация PowerPoint</vt:lpstr>
      <vt:lpstr>У чертёжника</vt:lpstr>
      <vt:lpstr>«Мне тоже не нравилось, что эти люди — родня бабушке; по моим наблюдениям, родственники относятся друг к другу хуже чужих: больше чужих зная друг о друге худого и смешного, они злее сплетничают, чаще ссорятся и дерутся». </vt:lpstr>
      <vt:lpstr>Видеоиллюстрация </vt:lpstr>
      <vt:lpstr>«И много было такого, что, горячо волнуя, не позволяло понять людей — злые они или добрые? Смирные или озорники? И почему именно так жестоко, жадно злы, так постыдно смирны?»</vt:lpstr>
      <vt:lpstr>Королева Марго</vt:lpstr>
      <vt:lpstr>Видеоиллюстрация </vt:lpstr>
      <vt:lpstr>Презентация PowerPoint</vt:lpstr>
      <vt:lpstr> «Эти иллюстрации раздвигали предо мною землю все шире и шире, украшая ее сказочными городами, показывая мне высокие горы, красивые берега морей. Жизнь чудесно разрасталась, земля становилась заманчивее, богаче людьми, обильнее городами и всячески разнообразнее.   Читая, я чувствовал себя здоровее, сильнее, работал скоро и ловко, у меня была цель: чем скорее кончу, тем больше останется времени для чтения.»  </vt:lpstr>
      <vt:lpstr>На пароходе. Смурый</vt:lpstr>
      <vt:lpstr>Видеоиллюстрация </vt:lpstr>
      <vt:lpstr>«Сколько потом встретил я подобных ему добрых, одиноких, отломившихся от жизни людей!..»</vt:lpstr>
      <vt:lpstr>Иконописная мастерская</vt:lpstr>
      <vt:lpstr>Видеоиллюстрация </vt:lpstr>
      <vt:lpstr> «Эти книги вымыли мне душу, очистив ее от шелухи впечатлений нищей и горькой действительности... От этих книг в душе сложилась спокойная уверенность: я не один на земле и — не пропаду!»</vt:lpstr>
      <vt:lpstr>Бабушка</vt:lpstr>
      <vt:lpstr>Видеоиллюстрация </vt:lpstr>
      <vt:lpstr>  «Вот вспоминаешь об этом и, содрогаясь в мучительном отвращении, удивляешься — как я не сошёл с ума, не убил никого?  Надобно что-нибудь делать с собой. А то — пропаду...»</vt:lpstr>
      <vt:lpstr>В люди</vt:lpstr>
      <vt:lpstr>Урок разработан Н.В.Фролковой, учителем русского языка и литературы МБОУ «Гимназия №1 им. Н.М.Пржевальского»   Смоленск, 2014   В презентации использован шаблон, предоставленный сайтом Pedsovet.su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 использовании шаблона ссылка на Pedsovet.su обязательна</dc:title>
  <dc:creator>Катенок</dc:creator>
  <cp:lastModifiedBy>777</cp:lastModifiedBy>
  <cp:revision>29</cp:revision>
  <dcterms:created xsi:type="dcterms:W3CDTF">2013-10-20T14:43:13Z</dcterms:created>
  <dcterms:modified xsi:type="dcterms:W3CDTF">2017-11-09T07:07:48Z</dcterms:modified>
</cp:coreProperties>
</file>