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Продажи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FA9-48A6-805E-B0BD43E065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FA9-48A6-805E-B0BD43E065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FA9-48A6-805E-B0BD43E065C4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A9-48A6-805E-B0BD43E065C4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A9-48A6-805E-B0BD43E065C4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A9-48A6-805E-B0BD43E065C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A9-48A6-805E-B0BD43E065C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Продажи</a:t>
            </a:r>
          </a:p>
        </c:rich>
      </c:tx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7BF-4F0B-95C4-8F7484CC6F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7BF-4F0B-95C4-8F7484CC6F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7BF-4F0B-95C4-8F7484CC6F64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BF-4F0B-95C4-8F7484CC6F64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BF-4F0B-95C4-8F7484CC6F64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BF-4F0B-95C4-8F7484CC6F6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BF-4F0B-95C4-8F7484CC6F6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b="1">
                <a:solidFill>
                  <a:srgbClr val="000000"/>
                </a:solidFill>
                <a:ea typeface="DejaVu Sans"/>
              </a:rPr>
              <a:t>Продажи</a:t>
            </a:r>
          </a:p>
        </c:rich>
      </c:tx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C3-4D15-BCED-8B8B811995D2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9DC3-4D15-BCED-8B8B811995D2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DC3-4D15-BCED-8B8B811995D2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3-4D15-BCED-8B8B811995D2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3-4D15-BCED-8B8B811995D2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C3-4D15-BCED-8B8B811995D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75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C3-4D15-BCED-8B8B81199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"/>
      </c:pie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b="1">
                <a:solidFill>
                  <a:srgbClr val="000000"/>
                </a:solidFill>
                <a:ea typeface="DejaVu Sans"/>
              </a:rPr>
              <a:t>Продажи</a:t>
            </a:r>
          </a:p>
        </c:rich>
      </c:tx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11-42CF-B530-367A0C929008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F11-42CF-B530-367A0C929008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7F11-42CF-B530-367A0C929008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11-42CF-B530-367A0C929008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11-42CF-B530-367A0C929008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11-42CF-B530-367A0C9290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11-42CF-B530-367A0C929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"/>
      </c:pie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b="1">
                <a:solidFill>
                  <a:srgbClr val="000000"/>
                </a:solidFill>
                <a:ea typeface="DejaVu Sans"/>
              </a:rPr>
              <a:t>Продажи</a:t>
            </a:r>
          </a:p>
        </c:rich>
      </c:tx>
      <c:overlay val="1"/>
    </c:title>
    <c:autoTitleDeleted val="0"/>
    <c:plotArea>
      <c:layout/>
      <c:pie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BA6-4DA9-9CFF-3A9076DFB160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BA6-4DA9-9CFF-3A9076DFB160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4BA6-4DA9-9CFF-3A9076DFB160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6-4DA9-9CFF-3A9076DFB160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6-4DA9-9CFF-3A9076DFB160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A6-4DA9-9CFF-3A9076DFB16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87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A6-4DA9-9CFF-3A9076DFB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"/>
      </c:pie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Рисунок 6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1" name="Рисунок 7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Диаграмма 3"/>
          <p:cNvGraphicFramePr/>
          <p:nvPr>
            <p:extLst>
              <p:ext uri="{D42A27DB-BD31-4B8C-83A1-F6EECF244321}">
                <p14:modId xmlns:p14="http://schemas.microsoft.com/office/powerpoint/2010/main" val="703471832"/>
              </p:ext>
            </p:extLst>
          </p:nvPr>
        </p:nvGraphicFramePr>
        <p:xfrm>
          <a:off x="1523880" y="1397160"/>
          <a:ext cx="6094440" cy="40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" name="CustomShape 1"/>
          <p:cNvSpPr/>
          <p:nvPr/>
        </p:nvSpPr>
        <p:spPr>
          <a:xfrm>
            <a:off x="864000" y="300600"/>
            <a:ext cx="7558920" cy="13093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Социально-коммуникативное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5-6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Диаграмма 3"/>
          <p:cNvGraphicFramePr/>
          <p:nvPr>
            <p:extLst>
              <p:ext uri="{D42A27DB-BD31-4B8C-83A1-F6EECF244321}">
                <p14:modId xmlns:p14="http://schemas.microsoft.com/office/powerpoint/2010/main" val="859904282"/>
              </p:ext>
            </p:extLst>
          </p:nvPr>
        </p:nvGraphicFramePr>
        <p:xfrm>
          <a:off x="1523880" y="1397160"/>
          <a:ext cx="6094440" cy="40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" name="CustomShape 1"/>
          <p:cNvSpPr/>
          <p:nvPr/>
        </p:nvSpPr>
        <p:spPr>
          <a:xfrm>
            <a:off x="1224000" y="360000"/>
            <a:ext cx="6190920" cy="124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Познавательное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5-6 г.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Диаграмма 3"/>
          <p:cNvGraphicFramePr/>
          <p:nvPr/>
        </p:nvGraphicFramePr>
        <p:xfrm>
          <a:off x="1523880" y="1397160"/>
          <a:ext cx="6094440" cy="40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" name="CustomShape 1"/>
          <p:cNvSpPr/>
          <p:nvPr/>
        </p:nvSpPr>
        <p:spPr>
          <a:xfrm>
            <a:off x="1643040" y="453240"/>
            <a:ext cx="6142320" cy="10044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Речевое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5-6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Диаграмма 3"/>
          <p:cNvGraphicFramePr/>
          <p:nvPr/>
        </p:nvGraphicFramePr>
        <p:xfrm>
          <a:off x="1523880" y="1397160"/>
          <a:ext cx="6094440" cy="40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" name="CustomShape 1"/>
          <p:cNvSpPr/>
          <p:nvPr/>
        </p:nvSpPr>
        <p:spPr>
          <a:xfrm>
            <a:off x="1643040" y="453240"/>
            <a:ext cx="6142320" cy="10044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Физическое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5-6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Диаграмма 3"/>
          <p:cNvGraphicFramePr/>
          <p:nvPr/>
        </p:nvGraphicFramePr>
        <p:xfrm>
          <a:off x="1571760" y="1357200"/>
          <a:ext cx="6094440" cy="40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" name="CustomShape 1"/>
          <p:cNvSpPr/>
          <p:nvPr/>
        </p:nvSpPr>
        <p:spPr>
          <a:xfrm>
            <a:off x="864000" y="300960"/>
            <a:ext cx="7558920" cy="13093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Художественно-эстетическое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5-6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DejaVu Sans</vt:lpstr>
      <vt:lpstr>StarSymbol</vt:lpstr>
      <vt:lpstr>Times New Roman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Asus</cp:lastModifiedBy>
  <cp:revision>1</cp:revision>
  <dcterms:modified xsi:type="dcterms:W3CDTF">2022-01-24T06:49:01Z</dcterms:modified>
</cp:coreProperties>
</file>