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6" r:id="rId3"/>
    <p:sldId id="260" r:id="rId4"/>
    <p:sldId id="262" r:id="rId5"/>
    <p:sldId id="271" r:id="rId6"/>
    <p:sldId id="267" r:id="rId7"/>
    <p:sldId id="261" r:id="rId8"/>
    <p:sldId id="277" r:id="rId9"/>
    <p:sldId id="282" r:id="rId10"/>
    <p:sldId id="281" r:id="rId11"/>
    <p:sldId id="280" r:id="rId12"/>
    <p:sldId id="278" r:id="rId13"/>
    <p:sldId id="269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DC4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www.o-detstve.ru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23F17-B3C4-42BA-98E4-63AB77D92B6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Мастер мультимедийных технологий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34B0-47BA-40B4-A1F3-8E27468B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3469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www.o-detstve.ru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D46F-39C4-47A3-88CB-F9E2361B5BBB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Мастер мультимедийных технологий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FE30B-4737-4D05-ADAE-9BE874390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6198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Мастер мультимедийных технологий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www.o-detstve.ru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6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8EF6-F6DF-41B0-9955-EE552C5A94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A84B-B7B4-406E-92A5-EA184290EA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8AA08-0C28-4BC8-9238-269A273CFF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BD4D-9312-42D4-AF5F-C9DC41A21F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13C2-0330-4664-9F9E-9C637EFB39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AC43-1E32-421B-AD41-570DA32A13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71DEC-9901-49FD-8B65-98A4D32796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246E-5436-4C04-9879-95AC745F18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BED6-A01C-442E-9CB7-95FE9DABD0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9C38-0C80-48C9-AC6B-E5CCE554A2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6367-C335-4119-8E06-FDB0884E59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9E04FB-B724-47FC-8391-29408FCE68F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ad-kitty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12576" y="555156"/>
            <a:ext cx="10449015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Дидактическая игра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«Веселый счет»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5085184"/>
            <a:ext cx="1940367" cy="151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91432"/>
            <a:ext cx="1656184" cy="144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6468" y="58679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Автор: </a:t>
            </a:r>
            <a:r>
              <a:rPr lang="ru-RU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Родина К. 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292" y="5551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 № 16 «Малыш» г. Омутнинска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867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8480"/>
            <a:ext cx="9143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D73E19BC-C08D-40A5-A488-FD5E720F2B04}"/>
              </a:ext>
            </a:extLst>
          </p:cNvPr>
          <p:cNvSpPr/>
          <p:nvPr/>
        </p:nvSpPr>
        <p:spPr>
          <a:xfrm>
            <a:off x="815008" y="490330"/>
            <a:ext cx="7404653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:p14="http://schemas.microsoft.com/office/powerpoint/2010/main" val="24425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3203209"/>
            <a:ext cx="8547653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88640"/>
            <a:ext cx="8072437" cy="78581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800" b="1" kern="0" dirty="0" smtClean="0">
                <a:solidFill>
                  <a:srgbClr val="CC0099"/>
                </a:solidFill>
              </a:rPr>
              <a:t>Какие цифры нужно вставить в пустые клеточки?</a:t>
            </a:r>
          </a:p>
        </p:txBody>
      </p:sp>
    </p:spTree>
    <p:extLst>
      <p:ext uri="{BB962C8B-B14F-4D97-AF65-F5344CB8AC3E}">
        <p14:creationId xmlns:p14="http://schemas.microsoft.com/office/powerpoint/2010/main" val="3158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785938" y="2357438"/>
            <a:ext cx="5857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 b="1" dirty="0">
                <a:solidFill>
                  <a:srgbClr val="CC0099"/>
                </a:solidFill>
              </a:rPr>
              <a:t>Молодцы!</a:t>
            </a:r>
          </a:p>
        </p:txBody>
      </p:sp>
      <p:pic>
        <p:nvPicPr>
          <p:cNvPr id="4" name="Picture 2" descr="http://www.gifki.org/data/media/712/animated-number-image-019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4313"/>
            <a:ext cx="27844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oemitas.org/home/images/stories/imagenes/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357688"/>
            <a:ext cx="22748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livegif.ru/Gallery/ALFAV_CH/ALPH1/arg-9-50-tran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86125"/>
            <a:ext cx="28495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gifki.org/data/media/712/animated-number-image-020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33766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poemitas.org/home/images/stories/imagenes/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22748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poemitas.org/home/images/stories/imagenes/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71500"/>
            <a:ext cx="22748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54904"/>
          <a:stretch/>
        </p:blipFill>
        <p:spPr>
          <a:xfrm>
            <a:off x="7135091" y="3740726"/>
            <a:ext cx="2070092" cy="3092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83" y="6488668"/>
            <a:ext cx="9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9807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+mn-lt"/>
              </a:rPr>
              <a:t>Список использованных источников: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700808"/>
            <a:ext cx="51125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i="1" dirty="0">
                <a:solidFill>
                  <a:srgbClr val="0070C0"/>
                </a:solidFill>
                <a:latin typeface="+mj-lt"/>
              </a:rPr>
              <a:t>Детство: Примерная основная общеобразовательная программа дошкольного образования / Т. И. Бабаева, А. Г. Гогоберидзе, 3. А. Михайлова и др. — СПб. : ООО «ИЗДАТЕЛЬСТВО «ДЕТСТВО-ПРЕСС», 2011</a:t>
            </a:r>
            <a:endParaRPr lang="en-US" sz="1400" i="1" dirty="0" smtClean="0">
              <a:solidFill>
                <a:srgbClr val="0070C0"/>
              </a:solidFill>
              <a:latin typeface="+mj-lt"/>
              <a:hlinkClick r:id="rId3"/>
            </a:endParaRPr>
          </a:p>
          <a:p>
            <a:pPr marL="342900" indent="-342900">
              <a:buAutoNum type="arabicPeriod"/>
            </a:pPr>
            <a:r>
              <a:rPr lang="en-US" sz="1400" i="1" dirty="0" smtClean="0">
                <a:solidFill>
                  <a:srgbClr val="0070C0"/>
                </a:solidFill>
                <a:latin typeface="+mj-lt"/>
                <a:hlinkClick r:id="rId3"/>
              </a:rPr>
              <a:t>www.detsad-kitty.ru</a:t>
            </a:r>
            <a:endParaRPr lang="en-US" sz="1400" i="1" dirty="0" smtClean="0">
              <a:solidFill>
                <a:srgbClr val="0070C0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i="1" dirty="0">
                <a:solidFill>
                  <a:srgbClr val="0070C0"/>
                </a:solidFill>
                <a:latin typeface="+mj-lt"/>
                <a:hlinkClick r:id="rId4"/>
              </a:rPr>
              <a:t>http</a:t>
            </a:r>
            <a:r>
              <a:rPr lang="en-US" sz="1400" i="1" dirty="0" smtClean="0">
                <a:solidFill>
                  <a:srgbClr val="0070C0"/>
                </a:solidFill>
                <a:latin typeface="+mj-lt"/>
                <a:hlinkClick r:id="rId4"/>
              </a:rPr>
              <a:t>://images.yandex.ru</a:t>
            </a:r>
            <a:endParaRPr lang="en-US" sz="1400" i="1" dirty="0" smtClean="0">
              <a:solidFill>
                <a:srgbClr val="0070C0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5" t="50000"/>
          <a:stretch/>
        </p:blipFill>
        <p:spPr>
          <a:xfrm>
            <a:off x="6876257" y="3685716"/>
            <a:ext cx="2032278" cy="29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25" y="6471668"/>
            <a:ext cx="9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64807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— это палочка, маленький хвостик,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— это лебедь, плывущий к вам в гости.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верблюжий горб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похожа,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флажок, кочерга с палкой тоже.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Пятёрка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отличная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 оценка.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заменит нам и переменка.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Шестёрка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кольцо, сверху маленький хвост.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интересен, но вовсе не прост.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Семёрка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коса, что коровам траву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резво косит на летнем лугу.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Восьмёрка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из шариков двух снеговик,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без морковки немножко поник.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Девятка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шестёрка, но лишь вверх ногами,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ноль — он овал, что стоит перед нами.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— наши друзья.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сосчитать ничего нам нельзя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raskraski-kids.ru/wp-content/uploads/2021/10/%D0%BB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56" y="764704"/>
            <a:ext cx="3533591" cy="35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04197"/>
            <a:ext cx="9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http://www.clker.com/cliparts/m/M/t/V/V/o/kids-trai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8680"/>
            <a:ext cx="17145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025758" y="620688"/>
            <a:ext cx="1774825" cy="1784350"/>
            <a:chOff x="2025758" y="620688"/>
            <a:chExt cx="1774825" cy="1784350"/>
          </a:xfrm>
        </p:grpSpPr>
        <p:pic>
          <p:nvPicPr>
            <p:cNvPr id="14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79912" y="620688"/>
            <a:ext cx="1774825" cy="1784350"/>
            <a:chOff x="2025758" y="620688"/>
            <a:chExt cx="1774825" cy="1784350"/>
          </a:xfrm>
        </p:grpSpPr>
        <p:pic>
          <p:nvPicPr>
            <p:cNvPr id="17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243171" y="918130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539651" y="620688"/>
            <a:ext cx="1774825" cy="1784350"/>
            <a:chOff x="2025758" y="620688"/>
            <a:chExt cx="1774825" cy="1784350"/>
          </a:xfrm>
        </p:grpSpPr>
        <p:pic>
          <p:nvPicPr>
            <p:cNvPr id="20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314476" y="620688"/>
            <a:ext cx="1774825" cy="1784350"/>
            <a:chOff x="2025758" y="620688"/>
            <a:chExt cx="1774825" cy="1784350"/>
          </a:xfrm>
        </p:grpSpPr>
        <p:pic>
          <p:nvPicPr>
            <p:cNvPr id="23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0933" y="2440949"/>
            <a:ext cx="1774825" cy="1784350"/>
            <a:chOff x="2025758" y="620688"/>
            <a:chExt cx="1774825" cy="1784350"/>
          </a:xfrm>
        </p:grpSpPr>
        <p:pic>
          <p:nvPicPr>
            <p:cNvPr id="26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025758" y="2435296"/>
            <a:ext cx="1774825" cy="1784350"/>
            <a:chOff x="2025758" y="620688"/>
            <a:chExt cx="1774825" cy="1784350"/>
          </a:xfrm>
        </p:grpSpPr>
        <p:pic>
          <p:nvPicPr>
            <p:cNvPr id="29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800583" y="2420888"/>
            <a:ext cx="1774825" cy="1784350"/>
            <a:chOff x="2025758" y="620688"/>
            <a:chExt cx="1774825" cy="1784350"/>
          </a:xfrm>
        </p:grpSpPr>
        <p:pic>
          <p:nvPicPr>
            <p:cNvPr id="32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75408" y="2420888"/>
            <a:ext cx="1774825" cy="1784350"/>
            <a:chOff x="2025758" y="620688"/>
            <a:chExt cx="1774825" cy="1784350"/>
          </a:xfrm>
        </p:grpSpPr>
        <p:pic>
          <p:nvPicPr>
            <p:cNvPr id="35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350233" y="2405038"/>
            <a:ext cx="1774825" cy="1784350"/>
            <a:chOff x="2025758" y="620688"/>
            <a:chExt cx="1774825" cy="1784350"/>
          </a:xfrm>
        </p:grpSpPr>
        <p:pic>
          <p:nvPicPr>
            <p:cNvPr id="38" name="Picture 6" descr="http://nachalo4ka.ru/wp-content/uploads/2015/01/vagonchik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758" y="620688"/>
              <a:ext cx="17748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2234514" y="950317"/>
              <a:ext cx="1357312" cy="714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43" name="Picture 6" descr="C:\Users\home\Desktop\0_506e8_49d4d9c5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3" y="4078166"/>
            <a:ext cx="1467431" cy="162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C:\Users\home\Desktop\0_506eb_6af8669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05" y="4103301"/>
            <a:ext cx="12811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C:\Users\home\Desktop\0_506ec_84ee8cff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76" y="3995676"/>
            <a:ext cx="1571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 descr="C:\Users\home\Desktop\0_506ee_c2087dbf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76" y="3962808"/>
            <a:ext cx="152082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457752" y="203100"/>
            <a:ext cx="7056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Рассадите зверей в вагоны поезда согласно номеру билета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61569" y="5831613"/>
            <a:ext cx="1500187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699792" y="5830462"/>
            <a:ext cx="1500187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581613" y="5830462"/>
            <a:ext cx="1500188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607969" y="5786438"/>
            <a:ext cx="1500187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92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1065 L -0.12986 -0.5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0.08125 L -0.26823 -0.2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35712 -0.25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8125 L -0.04305 -0.275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7" t="53131"/>
          <a:stretch/>
        </p:blipFill>
        <p:spPr>
          <a:xfrm>
            <a:off x="7308303" y="3643744"/>
            <a:ext cx="1701071" cy="3214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488668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426565"/>
            <a:ext cx="78128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Собери мячики в корзинки такого же цвета как и корзинки.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какой корзинке больше мячиков и на сколько?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6672"/>
            <a:ext cx="2248272" cy="224827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232248" cy="22322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08520" y="6673334"/>
            <a:ext cx="43204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254152" y="2047213"/>
            <a:ext cx="2735948" cy="2286923"/>
            <a:chOff x="3254152" y="2047213"/>
            <a:chExt cx="2735948" cy="2286923"/>
          </a:xfrm>
        </p:grpSpPr>
        <p:sp>
          <p:nvSpPr>
            <p:cNvPr id="9" name="Овал 8"/>
            <p:cNvSpPr/>
            <p:nvPr/>
          </p:nvSpPr>
          <p:spPr>
            <a:xfrm>
              <a:off x="3779912" y="2573687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254152" y="3419736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237112" y="3364496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075700" y="2847519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541912" y="2047213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425352" y="132221"/>
            <a:ext cx="2903628" cy="2112143"/>
            <a:chOff x="1425352" y="101252"/>
            <a:chExt cx="2903628" cy="2112143"/>
          </a:xfrm>
        </p:grpSpPr>
        <p:sp>
          <p:nvSpPr>
            <p:cNvPr id="5" name="Овал 4"/>
            <p:cNvSpPr/>
            <p:nvPr/>
          </p:nvSpPr>
          <p:spPr>
            <a:xfrm>
              <a:off x="2483768" y="1196752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414580" y="1015652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329702" y="28523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44102" y="101252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569368" y="1298995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425352" y="384595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54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7535 -0.3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4531 0.267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1" t="62865"/>
          <a:stretch/>
        </p:blipFill>
        <p:spPr>
          <a:xfrm>
            <a:off x="7966364" y="4211782"/>
            <a:ext cx="1898940" cy="2750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8" y="6488668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10" y="94370"/>
            <a:ext cx="1280465" cy="19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24" y="2452791"/>
            <a:ext cx="122235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157192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Посчитай зайчиков . Найди тех зайчат , которых 6.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7604" y="293053"/>
            <a:ext cx="5254330" cy="1865266"/>
            <a:chOff x="537604" y="293053"/>
            <a:chExt cx="5254330" cy="186526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04" y="332656"/>
              <a:ext cx="1252795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184" y="293053"/>
              <a:ext cx="1223101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954" y="293053"/>
              <a:ext cx="1255139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120" y="309574"/>
              <a:ext cx="1070814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347" y="335037"/>
              <a:ext cx="1141787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89845" y="3300141"/>
            <a:ext cx="5998379" cy="1875387"/>
            <a:chOff x="589845" y="3300141"/>
            <a:chExt cx="5998379" cy="1875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08104" y="3330540"/>
              <a:ext cx="1080120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3416" y="3333910"/>
              <a:ext cx="1148312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04938" y="3300141"/>
              <a:ext cx="1148312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91880" y="3333910"/>
              <a:ext cx="1148312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99992" y="3333910"/>
              <a:ext cx="1148312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9845" y="3352246"/>
              <a:ext cx="1148312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146964" y="1876065"/>
            <a:ext cx="4021620" cy="1864049"/>
            <a:chOff x="4146964" y="1876065"/>
            <a:chExt cx="4021620" cy="186404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216" y="1916832"/>
              <a:ext cx="1146175" cy="18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304" y="1916832"/>
              <a:ext cx="1135984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20272" y="1915387"/>
              <a:ext cx="1148312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46964" y="1876065"/>
              <a:ext cx="1148312" cy="182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33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07 0.08172 L 0.01303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6488668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09120"/>
            <a:ext cx="1121409" cy="216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40" y="4689140"/>
            <a:ext cx="1324576" cy="194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509120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Найди все цифры 7 и сложи их в коробочки по размеру.</a:t>
            </a:r>
            <a:endParaRPr lang="ru-RU" sz="4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1085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25" y="2155913"/>
            <a:ext cx="2342336" cy="2342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7" y="2401952"/>
            <a:ext cx="1988286" cy="1988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4" y="2132856"/>
            <a:ext cx="2556284" cy="255628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28" y="456072"/>
            <a:ext cx="8001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3284">
            <a:off x="3481360" y="477375"/>
            <a:ext cx="1183625" cy="13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155">
            <a:off x="337762" y="1105892"/>
            <a:ext cx="10572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69" y="1168330"/>
            <a:ext cx="1333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370609" y="484458"/>
            <a:ext cx="775667" cy="713236"/>
            <a:chOff x="2568592" y="1411698"/>
            <a:chExt cx="995296" cy="916642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2568592" y="1411698"/>
              <a:ext cx="995296" cy="82754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24712" y="1497683"/>
              <a:ext cx="716718" cy="83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20992" y="1564098"/>
            <a:ext cx="1067304" cy="957098"/>
            <a:chOff x="2568592" y="1411698"/>
            <a:chExt cx="1067304" cy="957098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2568592" y="1411698"/>
              <a:ext cx="995296" cy="82754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7171" y="1599355"/>
              <a:ext cx="7887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/>
                <a:t>7</a:t>
              </a:r>
              <a:endParaRPr lang="ru-RU" sz="44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01161" y="1053505"/>
            <a:ext cx="865527" cy="765715"/>
            <a:chOff x="2568592" y="1411698"/>
            <a:chExt cx="995296" cy="885594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2568592" y="1411698"/>
              <a:ext cx="995296" cy="82754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75163" y="1527851"/>
              <a:ext cx="7887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/>
                <a:t>7</a:t>
              </a:r>
              <a:endParaRPr lang="ru-RU" sz="4400" b="1" dirty="0"/>
            </a:p>
          </p:txBody>
        </p:sp>
      </p:grpSp>
      <p:pic>
        <p:nvPicPr>
          <p:cNvPr id="2050" name="Picture 2" descr="https://fhd.multiurok.ru/0/2/6/026fbb8da25cd635aeeb0811c2f41f90fe807865/img1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r="78361" b="41567"/>
          <a:stretch/>
        </p:blipFill>
        <p:spPr bwMode="auto">
          <a:xfrm>
            <a:off x="1026376" y="498547"/>
            <a:ext cx="659556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fhd.multiurok.ru/0/2/6/026fbb8da25cd635aeeb0811c2f41f90fe807865/img1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r="78361" b="41567"/>
          <a:stretch/>
        </p:blipFill>
        <p:spPr bwMode="auto">
          <a:xfrm>
            <a:off x="5107131" y="140880"/>
            <a:ext cx="908655" cy="8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2084 0.3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7778 0.1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9913 0.1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3" t="63650"/>
          <a:stretch/>
        </p:blipFill>
        <p:spPr>
          <a:xfrm>
            <a:off x="7245927" y="4293097"/>
            <a:ext cx="1935466" cy="2492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8" y="6488668"/>
            <a:ext cx="9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35" y="44624"/>
            <a:ext cx="1280465" cy="19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48" y="2420889"/>
            <a:ext cx="122235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" y="116632"/>
            <a:ext cx="1819568" cy="163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63113"/>
            <a:ext cx="2880320" cy="17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58" y="1854840"/>
            <a:ext cx="1587524" cy="15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15719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Посчитай матрешек. Найди тех матрешек, которых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avatars.mds.yandex.net/get-zen_doc/1712263/pub_5feae161adb1796a08cf867a_6007c498a1b97e1f1a20794c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9" y="3018004"/>
            <a:ext cx="2577465" cy="2283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g.globalrustrade.com/i/3/391KxEYi3z/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2706198" cy="18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1401 0.288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88640"/>
            <a:ext cx="8072437" cy="78581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800" b="1" kern="0" dirty="0" smtClean="0">
                <a:solidFill>
                  <a:srgbClr val="CC0099"/>
                </a:solidFill>
              </a:rPr>
              <a:t>Задачи в стихах!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82363" y="784633"/>
            <a:ext cx="7737228" cy="5367401"/>
            <a:chOff x="-500063" y="0"/>
            <a:chExt cx="9926034" cy="7150872"/>
          </a:xfrm>
        </p:grpSpPr>
        <p:pic>
          <p:nvPicPr>
            <p:cNvPr id="5" name="Picture 5" descr="http://www.playcast.ru/uploads/2014/05/14/858814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0063" y="0"/>
              <a:ext cx="3286126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14313" y="3000375"/>
              <a:ext cx="1857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/>
                <a:t>Наташу</a:t>
              </a:r>
            </a:p>
          </p:txBody>
        </p:sp>
        <p:pic>
          <p:nvPicPr>
            <p:cNvPr id="7" name="Picture 9" descr="http://vserisunki.ru/devochka/devochka_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8" b="3266"/>
            <a:stretch/>
          </p:blipFill>
          <p:spPr bwMode="auto">
            <a:xfrm>
              <a:off x="3143250" y="357188"/>
              <a:ext cx="2639408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500813" y="3071813"/>
              <a:ext cx="26431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/>
                <a:t>Она угостила Свету</a:t>
              </a:r>
            </a:p>
          </p:txBody>
        </p:sp>
        <p:pic>
          <p:nvPicPr>
            <p:cNvPr id="9" name="Picture 11" descr="http://detsad-125ufa.ucoz.ru/_si/0/7252187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75" y="428625"/>
              <a:ext cx="1857375" cy="276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857500" y="4071938"/>
              <a:ext cx="321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/>
                <a:t>У Маши были конфеты.</a:t>
              </a:r>
            </a:p>
          </p:txBody>
        </p:sp>
        <p:pic>
          <p:nvPicPr>
            <p:cNvPr id="11" name="Picture 13" descr="http://galerey-room.ru/images/0_51481_924a2ce0_ori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658" y="3857625"/>
              <a:ext cx="3643313" cy="312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http://kurs.znate.ru/pars_docs/refs/139/138343/138343_html_6bff12e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3857625"/>
              <a:ext cx="2424113" cy="229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786563" y="6780984"/>
              <a:ext cx="228599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/>
                <a:t>Иру, Сержу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14313" y="6286500"/>
              <a:ext cx="2643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/>
                <a:t>Таню и Петю тоже.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2655710" y="5711139"/>
              <a:ext cx="3357563" cy="92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/>
                <a:t>И Машенька растерялась:</a:t>
              </a:r>
            </a:p>
            <a:p>
              <a:pPr algn="ctr" eaLnBrk="1" hangingPunct="1"/>
              <a:r>
                <a:rPr lang="ru-RU" altLang="ru-RU" b="1" dirty="0"/>
                <a:t>Сколько же было конфет?</a:t>
              </a:r>
            </a:p>
            <a:p>
              <a:pPr algn="ctr" eaLnBrk="1" hangingPunct="1"/>
              <a:r>
                <a:rPr lang="ru-RU" altLang="ru-RU" b="1" dirty="0"/>
                <a:t>Кто может дать ответ?</a:t>
              </a:r>
            </a:p>
          </p:txBody>
        </p:sp>
        <p:pic>
          <p:nvPicPr>
            <p:cNvPr id="16" name="Picture 17" descr="http://www.playcast.ru/uploads/2014/12/08/1098653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9204">
              <a:off x="2121694" y="1404144"/>
              <a:ext cx="2111375" cy="147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7590" y="4394994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/>
              <a:t>Одна конфета </a:t>
            </a:r>
            <a:r>
              <a:rPr lang="ru-RU" altLang="ru-RU" b="1" dirty="0" smtClean="0"/>
              <a:t>осталась.</a:t>
            </a:r>
            <a:endParaRPr lang="ru-RU" altLang="ru-RU" b="1" dirty="0"/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69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hlinkClick r:id="rId2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497330" y="182246"/>
            <a:ext cx="658368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084320"/>
            <a:ext cx="140589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931545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8600" y="4953000"/>
            <a:ext cx="14058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8600" y="5806440"/>
            <a:ext cx="14058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194309" y="2620238"/>
            <a:ext cx="147447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851" y="312604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4902" y="489704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9112" y="399472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7364" y="565588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4592" y="564826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676" y="48656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4030" y="398079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0330" y="2453641"/>
            <a:ext cx="173736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3503295" y="2465725"/>
            <a:ext cx="5715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40330" y="3307080"/>
            <a:ext cx="17373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40330" y="4079855"/>
            <a:ext cx="17373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34615" y="4865638"/>
            <a:ext cx="17373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34615" y="5655886"/>
            <a:ext cx="17373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2640330" y="974050"/>
            <a:ext cx="1731645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18601" y="135189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32827" y="240148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95792" y="322287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71961" y="40296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54814" y="475961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15682" y="565588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20393" y="562692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84360" y="483384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12553" y="399472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49780" y="314147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54492" y="240976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3" t="63650"/>
          <a:stretch/>
        </p:blipFill>
        <p:spPr>
          <a:xfrm rot="10800000">
            <a:off x="6860304" y="3636046"/>
            <a:ext cx="2295947" cy="29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7" grpId="0"/>
      <p:bldP spid="39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352</Words>
  <Application>Microsoft Office PowerPoint</Application>
  <PresentationFormat>Экран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 пропущенные числа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Пользователь Windows</cp:lastModifiedBy>
  <cp:revision>67</cp:revision>
  <dcterms:created xsi:type="dcterms:W3CDTF">2008-10-16T00:38:52Z</dcterms:created>
  <dcterms:modified xsi:type="dcterms:W3CDTF">2022-11-23T07:14:22Z</dcterms:modified>
</cp:coreProperties>
</file>