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01" autoAdjust="0"/>
    <p:restoredTop sz="94660"/>
  </p:normalViewPr>
  <p:slideViewPr>
    <p:cSldViewPr>
      <p:cViewPr varScale="1">
        <p:scale>
          <a:sx n="64" d="100"/>
          <a:sy n="64" d="100"/>
        </p:scale>
        <p:origin x="-12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365A7-AE23-43AD-8B4D-3047D0A22919}" type="datetimeFigureOut">
              <a:rPr lang="ru-RU"/>
              <a:pPr>
                <a:defRPr/>
              </a:pPr>
              <a:t>22.03.2010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A556D-AE3F-48F6-A1C8-E58DEB670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AECBC-EF84-4647-BD88-0E27D752F4C8}" type="datetimeFigureOut">
              <a:rPr lang="ru-RU"/>
              <a:pPr>
                <a:defRPr/>
              </a:pPr>
              <a:t>22.03.2010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FF2A2-6169-40B6-B8A2-7A36EA52A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94DF9-0ED5-41C1-B799-6E319ED3BBAC}" type="datetimeFigureOut">
              <a:rPr lang="ru-RU"/>
              <a:pPr>
                <a:defRPr/>
              </a:pPr>
              <a:t>22.03.2010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B4B58-10E1-4842-8865-DE84EF57B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C04CB-6716-48BA-8927-FB73EB0BEB54}" type="datetimeFigureOut">
              <a:rPr lang="ru-RU"/>
              <a:pPr>
                <a:defRPr/>
              </a:pPr>
              <a:t>22.03.2010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BDD42-7EE9-49AC-9D1B-2E2F14EF3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C6F77-8D49-4DAB-B1F5-F92EAD419F54}" type="datetimeFigureOut">
              <a:rPr lang="ru-RU"/>
              <a:pPr>
                <a:defRPr/>
              </a:pPr>
              <a:t>22.03.2010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7F87B-5177-481C-B738-CBFB157E2A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5C43D-86B7-48F5-9A62-98EE17D4E927}" type="datetimeFigureOut">
              <a:rPr lang="ru-RU"/>
              <a:pPr>
                <a:defRPr/>
              </a:pPr>
              <a:t>22.03.2010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D057E-DF60-4E82-A2AD-EA28FCCAC2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740D4-1F28-4086-9E5F-1323E6FFD50E}" type="datetimeFigureOut">
              <a:rPr lang="ru-RU"/>
              <a:pPr>
                <a:defRPr/>
              </a:pPr>
              <a:t>22.03.2010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5BE24-DC37-41F9-8F23-06D88D5FA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D0C58-ED05-4368-BA24-CD9D4AE574C9}" type="datetimeFigureOut">
              <a:rPr lang="ru-RU"/>
              <a:pPr>
                <a:defRPr/>
              </a:pPr>
              <a:t>22.03.2010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9E3AD-3281-466B-92A3-8D4D6F25FF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AAEC1-704C-4873-A934-E23C840F423F}" type="datetimeFigureOut">
              <a:rPr lang="ru-RU"/>
              <a:pPr>
                <a:defRPr/>
              </a:pPr>
              <a:t>22.03.2010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98017-FE26-46BF-AEC5-50FEDBD208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0EF02-41EA-4217-AF64-1F288D6B566F}" type="datetimeFigureOut">
              <a:rPr lang="ru-RU"/>
              <a:pPr>
                <a:defRPr/>
              </a:pPr>
              <a:t>22.03.2010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CA641-B5FA-44EC-9EF5-34406C512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004D0-4038-4AE5-ABE8-39AA8394B8AB}" type="datetimeFigureOut">
              <a:rPr lang="ru-RU"/>
              <a:pPr>
                <a:defRPr/>
              </a:pPr>
              <a:t>22.03.2010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F431C-013F-4D58-B047-026BF242AF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0813C1-7AD3-4D33-B1EC-C8EBC82DBE9E}" type="datetimeFigureOut">
              <a:rPr lang="ru-RU"/>
              <a:pPr>
                <a:defRPr/>
              </a:pPr>
              <a:t>22.03.2010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07282B-703E-4DB1-9879-90EA112F3F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1" r:id="rId2"/>
    <p:sldLayoutId id="2147483720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21" r:id="rId9"/>
    <p:sldLayoutId id="2147483717" r:id="rId10"/>
    <p:sldLayoutId id="214748371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714375"/>
            <a:ext cx="8143875" cy="5857875"/>
          </a:xfrm>
        </p:spPr>
        <p:txBody>
          <a:bodyPr/>
          <a:lstStyle/>
          <a:p>
            <a:pPr marR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Дали уникален. Его жизнь творчество отличались необычайной эксцентричностью. Работы, личность и даже сам внешний вид Сальвадора Дали делали его скорее мифологическим персонажем, нежели реальной фигурой</a:t>
            </a:r>
            <a:r>
              <a:rPr lang="ru-RU" sz="1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357188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Доминирующий красный цвет</a:t>
            </a:r>
            <a:endParaRPr lang="ru-RU" dirty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313" y="1643063"/>
            <a:ext cx="3633787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1143000"/>
          </a:xfrm>
        </p:spPr>
        <p:txBody>
          <a:bodyPr/>
          <a:lstStyle/>
          <a:p>
            <a:pPr algn="ctr"/>
            <a:r>
              <a:rPr lang="ru-RU" smtClean="0"/>
              <a:t>Работа над рукой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25" y="1785938"/>
            <a:ext cx="3500438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Деталь: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63" y="1571625"/>
            <a:ext cx="371475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Палитра художника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714500"/>
            <a:ext cx="8572500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714375"/>
            <a:ext cx="8643938" cy="6000750"/>
          </a:xfrm>
        </p:spPr>
        <p:txBody>
          <a:bodyPr>
            <a:normAutofit fontScale="92500" lnSpcReduction="2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шесть лет я мечтал быть Наполеоном –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 я не стал.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15 лет я хотел быть Дали –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 стал им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20 лет я хотел стал самым потрясающим художником на свете –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это у меня получилось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35 лет я хотел добиться успеха и благосостояния –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это  у меня есть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Теперь в 45 лет я хочу создать шедевр и спасти современное искусство от хаоса и праздности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я добьюсь своего!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1285875"/>
            <a:ext cx="3000375" cy="402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0" y="2857500"/>
            <a:ext cx="2852738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Содержимое 9"/>
          <p:cNvSpPr>
            <a:spLocks noGrp="1"/>
          </p:cNvSpPr>
          <p:nvPr>
            <p:ph idx="1"/>
          </p:nvPr>
        </p:nvSpPr>
        <p:spPr>
          <a:xfrm>
            <a:off x="4857750" y="1214438"/>
            <a:ext cx="5329238" cy="24288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dirty="0" smtClean="0"/>
              <a:t>Сальвадор Дали 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(1904-1989)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571480"/>
            <a:ext cx="4967308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643063"/>
            <a:ext cx="4143375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1643063"/>
            <a:ext cx="4214813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857224" y="357166"/>
            <a:ext cx="7772400" cy="111285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Метаморфозы Нарцисса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5786" y="2714620"/>
            <a:ext cx="7772400" cy="13620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Воссоздаём работы Дали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57224" y="0"/>
            <a:ext cx="7772400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Предварительный рисунок</a:t>
            </a:r>
            <a:endParaRPr lang="ru-RU" dirty="0"/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1714500"/>
            <a:ext cx="4143375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714375" y="428625"/>
            <a:ext cx="8229600" cy="1143000"/>
          </a:xfrm>
        </p:spPr>
        <p:txBody>
          <a:bodyPr/>
          <a:lstStyle/>
          <a:p>
            <a:r>
              <a:rPr lang="ru-RU" smtClean="0"/>
              <a:t>        Углубление тонов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1571625"/>
            <a:ext cx="3687763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1000125"/>
            <a:ext cx="8229600" cy="939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Средний план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25" y="1714500"/>
            <a:ext cx="3643313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134</Words>
  <Application>Microsoft Office PowerPoint</Application>
  <PresentationFormat>Экран (4:3)</PresentationFormat>
  <Paragraphs>25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Constantia</vt:lpstr>
      <vt:lpstr>Arial</vt:lpstr>
      <vt:lpstr>Calibri</vt:lpstr>
      <vt:lpstr>Wingdings 2</vt:lpstr>
      <vt:lpstr>Times New Roman</vt:lpstr>
      <vt:lpstr>Поток</vt:lpstr>
      <vt:lpstr>Слайд 1</vt:lpstr>
      <vt:lpstr>Слайд 2</vt:lpstr>
      <vt:lpstr>Слайд 3</vt:lpstr>
      <vt:lpstr>Слайд 4</vt:lpstr>
      <vt:lpstr>Метаморфозы Нарцисса</vt:lpstr>
      <vt:lpstr>Воссоздаём работы Дали</vt:lpstr>
      <vt:lpstr>Предварительный рисунок</vt:lpstr>
      <vt:lpstr>        Углубление тонов</vt:lpstr>
      <vt:lpstr>Средний план </vt:lpstr>
      <vt:lpstr>Доминирующий красный цвет</vt:lpstr>
      <vt:lpstr>Работа над рукой</vt:lpstr>
      <vt:lpstr>Деталь:</vt:lpstr>
      <vt:lpstr>Палитра художника</vt:lpstr>
    </vt:vector>
  </TitlesOfParts>
  <Company>Лицей 35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Лицей 35</dc:creator>
  <cp:lastModifiedBy>Лицей 35</cp:lastModifiedBy>
  <cp:revision>12</cp:revision>
  <dcterms:created xsi:type="dcterms:W3CDTF">2010-03-16T06:25:42Z</dcterms:created>
  <dcterms:modified xsi:type="dcterms:W3CDTF">2010-03-22T06:16:26Z</dcterms:modified>
</cp:coreProperties>
</file>