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81" r:id="rId4"/>
    <p:sldId id="263" r:id="rId5"/>
    <p:sldId id="264" r:id="rId6"/>
    <p:sldId id="268" r:id="rId7"/>
    <p:sldId id="272" r:id="rId8"/>
    <p:sldId id="273" r:id="rId9"/>
    <p:sldId id="274" r:id="rId10"/>
    <p:sldId id="275" r:id="rId11"/>
    <p:sldId id="261" r:id="rId12"/>
    <p:sldId id="260" r:id="rId13"/>
    <p:sldId id="259" r:id="rId14"/>
    <p:sldId id="278" r:id="rId15"/>
    <p:sldId id="277" r:id="rId16"/>
    <p:sldId id="26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33"/>
    <a:srgbClr val="40E040"/>
    <a:srgbClr val="2CB800"/>
    <a:srgbClr val="2FDD4C"/>
    <a:srgbClr val="CCFF99"/>
    <a:srgbClr val="0099FF"/>
    <a:srgbClr val="15BB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FED5E-ABF6-4234-9840-635595C9E7B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1061-9F65-49DB-BC8E-02BD31C9A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27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1061-9F65-49DB-BC8E-02BD31C9A3C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1061-9F65-49DB-BC8E-02BD31C9A3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3CE860-FBC9-4A15-9A78-6842C1872E7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350046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100" cap="none" dirty="0" smtClean="0">
                <a:solidFill>
                  <a:srgbClr val="002060"/>
                </a:solidFill>
                <a:effectLst/>
              </a:rPr>
              <a:t>МАДОУ детский </a:t>
            </a:r>
            <a:r>
              <a:rPr lang="ru-RU" sz="3100" cap="none" dirty="0">
                <a:solidFill>
                  <a:srgbClr val="002060"/>
                </a:solidFill>
                <a:effectLst/>
              </a:rPr>
              <a:t>сад </a:t>
            </a:r>
            <a:r>
              <a:rPr lang="ru-RU" sz="3100" cap="none" dirty="0" smtClean="0">
                <a:solidFill>
                  <a:srgbClr val="002060"/>
                </a:solidFill>
                <a:effectLst/>
              </a:rPr>
              <a:t>№</a:t>
            </a:r>
            <a:r>
              <a:rPr lang="ru-RU" sz="3100" cap="none" dirty="0" smtClean="0">
                <a:solidFill>
                  <a:srgbClr val="002060"/>
                </a:solidFill>
                <a:effectLst/>
              </a:rPr>
              <a:t>43</a:t>
            </a:r>
            <a:r>
              <a:rPr lang="ru-RU" sz="3100" cap="none" dirty="0">
                <a:solidFill>
                  <a:schemeClr val="tx1"/>
                </a:solidFill>
                <a:effectLst/>
              </a:rPr>
              <a:t/>
            </a:r>
            <a:br>
              <a:rPr lang="ru-RU" sz="3100" cap="none" dirty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b="1" cap="none" dirty="0" smtClean="0">
                <a:solidFill>
                  <a:srgbClr val="FF0000"/>
                </a:solidFill>
                <a:effectLst/>
                <a:latin typeface="Georgia" pitchFamily="18" charset="0"/>
              </a:rPr>
              <a:t>«Путешествие по правилам пожарной безопасности</a:t>
            </a:r>
            <a:r>
              <a:rPr lang="ru-RU" b="1" cap="none" dirty="0" smtClean="0">
                <a:solidFill>
                  <a:srgbClr val="FF0000"/>
                </a:solidFill>
                <a:effectLst/>
                <a:latin typeface="Georgia" pitchFamily="18" charset="0"/>
              </a:rPr>
              <a:t>»</a:t>
            </a:r>
            <a:br>
              <a:rPr lang="ru-RU" b="1" cap="none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effectLst/>
                <a:latin typeface="Georgia" pitchFamily="18" charset="0"/>
              </a:rPr>
              <a:t>(для детей подготовительной к школе группы)</a:t>
            </a:r>
            <a:endParaRPr lang="ru-RU" sz="2400" b="1" cap="none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714884"/>
            <a:ext cx="5286412" cy="12858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оспитатель Хайдаршина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З.Д.</a:t>
            </a:r>
          </a:p>
          <a:p>
            <a:pPr>
              <a:lnSpc>
                <a:spcPct val="120000"/>
              </a:lnSpc>
            </a:pPr>
            <a:endParaRPr lang="ru-RU" b="1" dirty="0"/>
          </a:p>
        </p:txBody>
      </p:sp>
      <p:pic>
        <p:nvPicPr>
          <p:cNvPr id="4" name="Рисунок 3" descr="TLT.ru - Новости Тольятти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121"/>
          <a:stretch>
            <a:fillRect/>
          </a:stretch>
        </p:blipFill>
        <p:spPr bwMode="auto">
          <a:xfrm>
            <a:off x="357158" y="3643314"/>
            <a:ext cx="27860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+mn-lt"/>
              </a:rPr>
              <a:t>Отгадайте загадку.</a:t>
            </a:r>
            <a:endParaRPr lang="ru-RU" sz="3600" b="1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7554" y="1571612"/>
            <a:ext cx="5040560" cy="2328866"/>
          </a:xfrm>
        </p:spPr>
        <p:txBody>
          <a:bodyPr/>
          <a:lstStyle/>
          <a:p>
            <a:pPr marL="13716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Смел огонь, </a:t>
            </a:r>
            <a:r>
              <a:rPr lang="ru-RU" sz="2800" b="1" dirty="0" smtClean="0">
                <a:solidFill>
                  <a:srgbClr val="002060"/>
                </a:solidFill>
              </a:rPr>
              <a:t>они смелее,                                                      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Он силен, они сильнее,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Их огнем не испугать,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Им к огню не привыкать!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Пожар в досуговом центре &quot;Московский&quot;: эвакуированы дети :: Северо-Запад :: Top.rbc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3071834" cy="242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516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+mn-lt"/>
              </a:rPr>
              <a:t>По какому номеру можно вызвать пожарных?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</a:rPr>
            </a:br>
            <a:endParaRPr lang="ru-RU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214686"/>
            <a:ext cx="273630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01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571612"/>
            <a:ext cx="273630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02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143512"/>
            <a:ext cx="273630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03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TLT.ru - Новости Тольятти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503"/>
          <a:stretch>
            <a:fillRect/>
          </a:stretch>
        </p:blipFill>
        <p:spPr bwMode="auto">
          <a:xfrm>
            <a:off x="5572132" y="2928934"/>
            <a:ext cx="3000396" cy="352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+mn-lt"/>
              </a:rPr>
              <a:t>Если в помещении много дыма…</a:t>
            </a:r>
            <a:br>
              <a:rPr lang="ru-RU" dirty="0" smtClean="0">
                <a:solidFill>
                  <a:srgbClr val="C00000"/>
                </a:solidFill>
                <a:effectLst/>
                <a:latin typeface="+mn-lt"/>
              </a:rPr>
            </a:br>
            <a:endParaRPr lang="ru-RU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14488"/>
            <a:ext cx="4572032" cy="157961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1. Необходимо быстро убегать.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TLT.ru - Новости Тольятти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503"/>
          <a:stretch>
            <a:fillRect/>
          </a:stretch>
        </p:blipFill>
        <p:spPr bwMode="auto">
          <a:xfrm>
            <a:off x="5786446" y="1285860"/>
            <a:ext cx="2643206" cy="309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4429132"/>
            <a:ext cx="4643470" cy="1500198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2. Необходимо двигаться ползком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LT.ru - Новости Тольятти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63"/>
          <a:stretch>
            <a:fillRect/>
          </a:stretch>
        </p:blipFill>
        <p:spPr bwMode="auto">
          <a:xfrm>
            <a:off x="214282" y="3571876"/>
            <a:ext cx="2643206" cy="287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Что необходимо сообщить при вызове пожарных?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</a:b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709160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4857784" cy="15716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1. Фамилию, имя,  ваш рост, цвет глаз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786190"/>
            <a:ext cx="5072098" cy="19288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2. Фамилию, адрес, подъезд, этаж, объект возгорания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LT.ru - Новости Тольятти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63"/>
          <a:stretch>
            <a:fillRect/>
          </a:stretch>
        </p:blipFill>
        <p:spPr bwMode="auto">
          <a:xfrm>
            <a:off x="214282" y="3571876"/>
            <a:ext cx="2643206" cy="287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Если у вас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мелкое возгорание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…</a:t>
            </a:r>
            <a:endParaRPr lang="ru-RU" sz="36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5585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071678"/>
            <a:ext cx="7459762" cy="10830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1. Необходимо потушить подручными средствами  (водой, сырым покрывалом).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3500438"/>
            <a:ext cx="6589396" cy="11532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2. Необходимо убежать из дома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637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Содержимое 3" descr="Новост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6929486" cy="5494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28728" y="285728"/>
            <a:ext cx="742955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 smtClean="0">
                <a:ln w="6350">
                  <a:noFill/>
                </a:ln>
                <a:solidFill>
                  <a:srgbClr val="C00000"/>
                </a:solidFill>
              </a:rPr>
              <a:t>Что перепутал художник?</a:t>
            </a: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</a:rPr>
            </a:br>
            <a:endParaRPr lang="ru-RU" sz="3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2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effectLst/>
                <a:latin typeface="+mn-lt"/>
              </a:rPr>
              <a:t>Что хотел сказать этим рисунком художник?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5" name="Содержимое 4" descr="Новости класса FRE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85992"/>
            <a:ext cx="371477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effectLst/>
                <a:latin typeface="+mn-lt"/>
              </a:rPr>
              <a:t>Правильно ли художник украсил ёлку?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4" name="Picture 6" descr="Lenagold - Клипарт - Свечи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2"/>
            <a:ext cx="4392248" cy="436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044851"/>
              </p:ext>
            </p:extLst>
          </p:nvPr>
        </p:nvGraphicFramePr>
        <p:xfrm>
          <a:off x="251520" y="332656"/>
          <a:ext cx="864096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1548172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Литературная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>
                          <a:hlinkClick r:id="rId3" action="ppaction://hlinksldjump"/>
                        </a:rPr>
                        <a:t>1</a:t>
                      </a:r>
                      <a:endParaRPr lang="ru-RU" sz="320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>
                          <a:hlinkClick r:id="rId4" action="ppaction://hlinksldjump"/>
                        </a:rPr>
                        <a:t>2</a:t>
                      </a:r>
                      <a:endParaRPr lang="ru-RU" sz="3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>
                          <a:hlinkClick r:id="rId5" action="ppaction://hlinksldjump"/>
                        </a:rPr>
                        <a:t>3</a:t>
                      </a:r>
                      <a:endParaRPr lang="ru-RU" sz="3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>
                          <a:hlinkClick r:id="rId6" action="ppaction://hlinksldjump"/>
                        </a:rPr>
                        <a:t>4</a:t>
                      </a:r>
                      <a:endParaRPr lang="ru-RU" sz="3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54817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Загадочная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hlinkClick r:id="rId7" action="ppaction://hlinksldjump"/>
                        </a:rPr>
                        <a:t>1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hlinkClick r:id="rId8" action="ppaction://hlinksldjump"/>
                        </a:rPr>
                        <a:t>2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hlinkClick r:id="rId9" action="ppaction://hlinksldjump"/>
                        </a:rPr>
                        <a:t>3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hlinkClick r:id="rId10" action="ppaction://hlinksldjump"/>
                        </a:rPr>
                        <a:t>4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548172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l"/>
                      <a:r>
                        <a:rPr lang="ru-RU" b="1" dirty="0" smtClean="0"/>
                        <a:t>Знатоки</a:t>
                      </a:r>
                      <a:r>
                        <a:rPr lang="ru-RU" b="1" baseline="0" dirty="0" smtClean="0"/>
                        <a:t> ППБ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hlinkClick r:id="rId11" action="ppaction://hlinksldjump"/>
                        </a:rPr>
                        <a:t>1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hlinkClick r:id="rId12" action="ppaction://hlinksldjump"/>
                        </a:rPr>
                        <a:t>2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hlinkClick r:id="rId13" action="ppaction://hlinksldjump"/>
                        </a:rPr>
                        <a:t>3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hlinkClick r:id="rId14" action="ppaction://hlinksldjump"/>
                        </a:rPr>
                        <a:t>4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54817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Художествен</a:t>
                      </a:r>
                    </a:p>
                    <a:p>
                      <a:r>
                        <a:rPr lang="ru-RU" b="1" dirty="0" smtClean="0"/>
                        <a:t>        </a:t>
                      </a:r>
                      <a:r>
                        <a:rPr lang="ru-RU" b="1" dirty="0" err="1" smtClean="0"/>
                        <a:t>ная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>
                          <a:hlinkClick r:id="rId15" action="ppaction://hlinksldjump"/>
                        </a:rPr>
                        <a:t>1</a:t>
                      </a:r>
                      <a:endParaRPr lang="ru-RU" sz="32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>
                          <a:hlinkClick r:id="rId16" action="ppaction://hlinksldjump"/>
                        </a:rPr>
                        <a:t>2</a:t>
                      </a:r>
                      <a:endParaRPr lang="ru-RU" sz="32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>
                          <a:hlinkClick r:id="rId17" action="ppaction://hlinksldjump"/>
                        </a:rPr>
                        <a:t>3</a:t>
                      </a:r>
                      <a:endParaRPr lang="ru-RU" sz="32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>
                          <a:hlinkClick r:id="" action="ppaction://noaction"/>
                        </a:rPr>
                        <a:t>4</a:t>
                      </a:r>
                      <a:endParaRPr lang="ru-RU" sz="32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noaction" highlightClick="1"/>
          </p:cNvPr>
          <p:cNvSpPr/>
          <p:nvPr/>
        </p:nvSpPr>
        <p:spPr>
          <a:xfrm>
            <a:off x="8653275" y="6278547"/>
            <a:ext cx="347881" cy="3823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 какого произведения эти слова?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686800" cy="4525963"/>
          </a:xfrm>
        </p:spPr>
        <p:txBody>
          <a:bodyPr/>
          <a:lstStyle/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Море </a:t>
            </a:r>
            <a:r>
              <a:rPr lang="ru-RU" sz="2800" b="1" dirty="0" smtClean="0">
                <a:solidFill>
                  <a:srgbClr val="002060"/>
                </a:solidFill>
              </a:rPr>
              <a:t>пламенем горит,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Выбежал из моря кит.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«Эй, пожарные, бегите!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Помогите, помогите!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Учебно-методическая литература Umlit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14422"/>
            <a:ext cx="4061817" cy="493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9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+mn-lt"/>
              </a:rPr>
              <a:t>Из какого  произведение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+mn-lt"/>
              </a:rPr>
              <a:t>эти слова?</a:t>
            </a:r>
            <a:endParaRPr lang="ru-RU" sz="2800" b="1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502350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 </a:t>
            </a:r>
            <a:r>
              <a:rPr lang="ru-RU" sz="2000" b="1" dirty="0" smtClean="0">
                <a:solidFill>
                  <a:srgbClr val="002060"/>
                </a:solidFill>
              </a:rPr>
              <a:t>дымом мешается облако пыли.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Мчатся пожарные автомобили,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Щёлкают звонко, тревожно свистят,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Медные каски рядами блестят.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Рассказ о неизвестном герое - Прикольные футбол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346151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+mn-lt"/>
              </a:rPr>
              <a:t>Отрывок из какого произведения прозвучал?</a:t>
            </a:r>
            <a:endParaRPr lang="ru-RU" sz="2800" b="1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276214"/>
            <a:ext cx="4143404" cy="5581786"/>
          </a:xfrm>
        </p:spPr>
        <p:txBody>
          <a:bodyPr>
            <a:normAutofit fontScale="55000" lnSpcReduction="20000"/>
          </a:bodyPr>
          <a:lstStyle/>
          <a:p>
            <a:pPr marL="13716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Словечко </a:t>
            </a:r>
            <a:r>
              <a:rPr lang="ru-RU" sz="4000" b="1" dirty="0">
                <a:solidFill>
                  <a:srgbClr val="002060"/>
                </a:solidFill>
              </a:rPr>
              <a:t>за словечком —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 И снова разговор,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 А дома перед печкой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 Огонь прожёг ковёр.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 Ещё одно мгновенье — 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И лёгкий огонёк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 Сосновые поленья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 Окутал, обволок.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 Взобрался по обоям,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 Вскарабкался на стол 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И разлетелся роем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 Золотокрылых пчёл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cv01.twirpx.net/0919/09197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392621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/>
              </a:rPr>
              <a:t>Из какого произведения эти слова?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268760"/>
            <a:ext cx="8543956" cy="5040600"/>
          </a:xfrm>
        </p:spPr>
        <p:txBody>
          <a:bodyPr/>
          <a:lstStyle/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Что </a:t>
            </a:r>
            <a:r>
              <a:rPr lang="ru-RU" sz="2800" b="1" dirty="0">
                <a:solidFill>
                  <a:srgbClr val="002060"/>
                </a:solidFill>
              </a:rPr>
              <a:t>за дым над головой?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Что </a:t>
            </a:r>
            <a:r>
              <a:rPr lang="ru-RU" sz="2800" b="1" dirty="0">
                <a:solidFill>
                  <a:srgbClr val="002060"/>
                </a:solidFill>
              </a:rPr>
              <a:t>за гром над мостовой?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Дом </a:t>
            </a:r>
            <a:r>
              <a:rPr lang="ru-RU" sz="2800" b="1" dirty="0">
                <a:solidFill>
                  <a:srgbClr val="002060"/>
                </a:solidFill>
              </a:rPr>
              <a:t>пылает за углом. 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Что за мрак стоит кругом? 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Ставит лестницы команда,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От </a:t>
            </a:r>
            <a:r>
              <a:rPr lang="ru-RU" sz="2800" b="1" dirty="0">
                <a:solidFill>
                  <a:srgbClr val="002060"/>
                </a:solidFill>
              </a:rPr>
              <a:t>огня спасает дом.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ataLife Engine Версия для печати Михалков, Сергей Дядя Степ…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714488"/>
            <a:ext cx="3456384" cy="415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493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Отгадайте</a:t>
            </a:r>
            <a:r>
              <a:rPr lang="ru-RU" sz="360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загадку.</a:t>
            </a:r>
            <a:endParaRPr lang="ru-RU" sz="36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340768"/>
            <a:ext cx="8858312" cy="4968592"/>
          </a:xfrm>
        </p:spPr>
        <p:txBody>
          <a:bodyPr/>
          <a:lstStyle/>
          <a:p>
            <a:pPr marL="13716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Заклубился </a:t>
            </a:r>
            <a:r>
              <a:rPr lang="ru-RU" b="1" dirty="0">
                <a:solidFill>
                  <a:srgbClr val="002060"/>
                </a:solidFill>
              </a:rPr>
              <a:t>дым угарный,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Гарью комната полна.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Что пожарный надевает?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Без чего никак нельзя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go1.imgsmail.ru/imgpreview?key=86d02550b00a41d&amp;mb=imgdb_preview_18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468" b="88439" l="3463" r="9740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43372" y="3071810"/>
            <a:ext cx="4519022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10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+mn-lt"/>
              </a:rPr>
              <a:t>Отгадайте загадку.</a:t>
            </a:r>
            <a:endParaRPr lang="ru-RU" sz="3600" b="1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340768"/>
            <a:ext cx="6085340" cy="223110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Я мчусь с сиреной на пожар,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Везу я воду с пеной.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Потушим вмиг огонь и жар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Мы быстро, словно стрелы.</a:t>
            </a:r>
            <a:r>
              <a:rPr lang="ru-RU" b="1" i="1" dirty="0">
                <a:solidFill>
                  <a:schemeClr val="bg1"/>
                </a:solidFill>
              </a:rPr>
              <a:t/>
            </a:r>
            <a:br>
              <a:rPr lang="ru-RU" b="1" i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Процесс создания иллюстрации пожарной машины - Студия 3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25" b="91948" l="5300" r="90000"/>
                    </a14:imgEffect>
                  </a14:imgLayer>
                </a14:imgProps>
              </a:ext>
            </a:extLst>
          </a:blip>
          <a:srcRect l="3947" t="22642" r="7895" b="7547"/>
          <a:stretch>
            <a:fillRect/>
          </a:stretch>
        </p:blipFill>
        <p:spPr bwMode="auto">
          <a:xfrm>
            <a:off x="357158" y="3214686"/>
            <a:ext cx="53578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25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+mn-lt"/>
              </a:rPr>
              <a:t>Отгадайте загадку.</a:t>
            </a:r>
            <a:endParaRPr lang="ru-RU" sz="3600" b="1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/>
          <a:lstStyle/>
          <a:p>
            <a:pPr marL="13716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Что за тесный, тесный дом? 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Сто сестричек жмутся в нем.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И любая из сестричек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Может вспыхнуть, как костер.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Не шути с сестричками,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Тоненькими …</a:t>
            </a:r>
            <a:r>
              <a:rPr lang="ru-RU" sz="2800" b="1" i="1" dirty="0">
                <a:solidFill>
                  <a:srgbClr val="002060"/>
                </a:solidFill>
              </a:rPr>
              <a:t/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625585" cy="613808"/>
          </a:xfrm>
          <a:prstGeom prst="actionButtonBackPrevious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 Одесской области во время пожара пострадал трехлетний малы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86190"/>
            <a:ext cx="314327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965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493</TotalTime>
  <Words>324</Words>
  <Application>Microsoft Office PowerPoint</Application>
  <PresentationFormat>Экран (4:3)</PresentationFormat>
  <Paragraphs>116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МАДОУ детский сад №43  «Путешествие по правилам пожарной безопасности» (для детей подготовительной к школе группы)</vt:lpstr>
      <vt:lpstr>Слайд 2</vt:lpstr>
      <vt:lpstr>Из какого произведения эти слова?</vt:lpstr>
      <vt:lpstr>Из какого  произведение  эти слова?</vt:lpstr>
      <vt:lpstr>Отрывок из какого произведения прозвучал?</vt:lpstr>
      <vt:lpstr>Из какого произведения эти слова?</vt:lpstr>
      <vt:lpstr>Отгадайте загадку.</vt:lpstr>
      <vt:lpstr>Отгадайте загадку.</vt:lpstr>
      <vt:lpstr>Отгадайте загадку.</vt:lpstr>
      <vt:lpstr>Отгадайте загадку.</vt:lpstr>
      <vt:lpstr>По какому номеру можно вызвать пожарных? </vt:lpstr>
      <vt:lpstr>Если в помещении много дыма… </vt:lpstr>
      <vt:lpstr>Что необходимо сообщить при вызове пожарных? </vt:lpstr>
      <vt:lpstr>Если у вас мелкое возгорание…</vt:lpstr>
      <vt:lpstr> </vt:lpstr>
      <vt:lpstr>Что хотел сказать этим рисунком художник? </vt:lpstr>
      <vt:lpstr>Правильно ли художник украсил ёлку?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игра «Путешествие по правилам пожарной безопасности»</dc:title>
  <dc:creator>1</dc:creator>
  <cp:lastModifiedBy>Airat</cp:lastModifiedBy>
  <cp:revision>58</cp:revision>
  <dcterms:created xsi:type="dcterms:W3CDTF">2015-01-14T17:09:55Z</dcterms:created>
  <dcterms:modified xsi:type="dcterms:W3CDTF">2018-12-11T17:08:05Z</dcterms:modified>
</cp:coreProperties>
</file>