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65" r:id="rId9"/>
    <p:sldId id="266" r:id="rId10"/>
    <p:sldId id="259" r:id="rId11"/>
    <p:sldId id="263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картинки\фоны для слайдов\я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9063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9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1489647846_80_let20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95" y="0"/>
            <a:ext cx="6264696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Когда основана Архангельская область?</a:t>
            </a:r>
            <a:endParaRPr lang="ru-RU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49289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23 сентября 1937 года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 января 1900 года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 апреля 2000 года</a:t>
            </a:r>
            <a:endParaRPr lang="ru-RU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Назовите центральный город Архангельской области?</a:t>
            </a:r>
            <a:endParaRPr lang="ru-RU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541" y="324112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АРХАНГЕЛЬСК</a:t>
            </a:r>
            <a:endParaRPr lang="ru-RU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Найдите флаг Архангельской области?</a:t>
            </a:r>
            <a:endParaRPr lang="ru-RU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Содержимое 4" descr="arhobfla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3551966"/>
            <a:ext cx="2202777" cy="1481425"/>
          </a:xfrm>
          <a:prstGeom prst="rect">
            <a:avLst/>
          </a:prstGeom>
        </p:spPr>
      </p:pic>
      <p:pic>
        <p:nvPicPr>
          <p:cNvPr id="8194" name="Picture 2" descr="C:\Users\Админ\Desktop\16_f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09050"/>
            <a:ext cx="2164374" cy="14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852936"/>
            <a:ext cx="2304256" cy="15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Найдите герб Архангельской области?</a:t>
            </a:r>
            <a:endParaRPr lang="ru-RU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Содержимое 5" descr="06S1038i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1147" y="2708921"/>
            <a:ext cx="2376865" cy="264522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09049"/>
            <a:ext cx="1901593" cy="23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2135301"/>
            <a:ext cx="1544216" cy="2662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52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картинки\фоны для слайдов\я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9063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97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картинки\фоны для слайдов\я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9063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5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картинки\страны\italy-clip-art-pc5eeo4Ki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376264" cy="31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\картинки\страны\итал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32112"/>
            <a:ext cx="4996018" cy="37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2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картинки\страны\001_Greciya_Santorini_Images_from_Greece_Foto_Mustang_79_-_Depositphot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27014" r="27084" b="27714"/>
          <a:stretch/>
        </p:blipFill>
        <p:spPr bwMode="auto">
          <a:xfrm>
            <a:off x="539552" y="548680"/>
            <a:ext cx="2821810" cy="27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\картинки\страны\грец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336409" cy="35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7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картинки\страны\depositphotos_4068565-France-map-in-the-form-of-the-French-flag.Vector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ТА\картинки\страны\франц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6009153" cy="33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картинки\страны\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ТА\картинки\страны\герм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22574"/>
            <a:ext cx="5366078" cy="35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картинки\страны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37242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БОТА\картинки\страны\япо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94" y="2743378"/>
            <a:ext cx="4979392" cy="37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4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картинки\фоны для слайдов\я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9063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2017-08-30T14:35:31Z</dcterms:created>
  <dcterms:modified xsi:type="dcterms:W3CDTF">2017-08-30T15:26:44Z</dcterms:modified>
</cp:coreProperties>
</file>