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7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имний са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613"/>
            <a:ext cx="8929718" cy="6388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delal-sam.ucoz.ru/_nw/18/675884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Мастер-класс Поделка изделие Раннее развитие Новый год Аппликация из пластилина + обратная Ёлочка Диски компьютерные Пластилин фото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0"/>
            <a:ext cx="5000660" cy="6667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Мастер-класс Поделка изделие Раннее развитие Новый год Аппликация из пластилина + обратная Ёлочка Диски компьютерные Пластилин фото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27290"/>
            <a:ext cx="5286412" cy="6730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Мастер-класс Поделка изделие Раннее развитие Новый год Аппликация из пластилина + обратная Ёлочка Диски компьютерные Пластилин фото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68722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Мастер-класс Поделка изделие Раннее развитие Новый год Аппликация из пластилина + обратная Ёлочка Диски компьютерные Пластилин фото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191522" cy="61436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Мастер-класс Поделка изделие Раннее развитие Новый год Аппликация из пластилина + обратная Ёлочка Диски компьютерные Пластилин фото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572526" cy="6429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3</cp:revision>
  <dcterms:modified xsi:type="dcterms:W3CDTF">2015-11-15T19:49:20Z</dcterms:modified>
</cp:coreProperties>
</file>