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45C"/>
    <a:srgbClr val="0B551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F5E1EC-2348-480A-91AC-561EDD3D3341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0A483C-E5C8-4FB9-B8A9-68D627C360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835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20608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10 НЧЫ СЫЙНЫФ ПОЧМАГЫ</a:t>
            </a:r>
            <a:endParaRPr lang="ru-RU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1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ЯШ</a:t>
            </a:r>
            <a:r>
              <a:rPr lang="ru-RU" sz="1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ЬЛЕК</a:t>
            </a:r>
            <a:endParaRPr lang="ru-RU" sz="1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852936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БЕЗНЕҢ ДЕВИЗ: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3933056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ЯШ</a:t>
            </a:r>
            <a:r>
              <a:rPr lang="ru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ЬЛЕК МИЗГЕЛЛӘРЕ ИКЕ КИЛМИ,</a:t>
            </a:r>
          </a:p>
          <a:p>
            <a:r>
              <a:rPr lang="ru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СӘГАТЬ САНЫЙ ВАКЫТ УЗГАНЫН.</a:t>
            </a:r>
          </a:p>
          <a:p>
            <a:r>
              <a:rPr lang="tt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ИПТӘШЛӘРЕМ БЕЛӘН БЕР СУКМАКТАН</a:t>
            </a:r>
          </a:p>
          <a:p>
            <a:r>
              <a:rPr lang="tt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МИН ТАПТЫЙМЫН ЯШ</a:t>
            </a:r>
            <a:r>
              <a:rPr lang="ru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400" b="1" dirty="0" smtClean="0">
                <a:solidFill>
                  <a:srgbClr val="11045C"/>
                </a:solidFill>
                <a:latin typeface="Times New Roman" pitchFamily="18" charset="0"/>
                <a:cs typeface="Times New Roman" pitchFamily="18" charset="0"/>
              </a:rPr>
              <a:t>ЛЕК ЫЗАНЫН</a:t>
            </a:r>
            <a:endParaRPr lang="ru-RU" sz="2400" b="1" dirty="0">
              <a:solidFill>
                <a:srgbClr val="11045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8835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40466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ТАНЫШ БУЛЫЙК, БУ – БЕЗ.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P10103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988840"/>
            <a:ext cx="2987825" cy="34295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9592" y="126876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ФАДЕЕВ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ИВАН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Picture 2" descr="C:\Users\Нина\Pictures\DSCN15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564904"/>
            <a:ext cx="2922587" cy="406241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63888" y="162880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АРСЛАНОВ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АЛМАЗ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144" y="1340768"/>
            <a:ext cx="3275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СЫЙНЫФ </a:t>
            </a:r>
            <a:r>
              <a:rPr lang="ru-RU" b="1" dirty="0" smtClean="0">
                <a:solidFill>
                  <a:schemeClr val="bg1"/>
                </a:solidFill>
              </a:rPr>
              <a:t>ҖИТӘКЧЕБЕЗ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tt-RU" b="1" dirty="0" smtClean="0">
                <a:solidFill>
                  <a:schemeClr val="bg1"/>
                </a:solidFill>
              </a:rPr>
              <a:t>ФАДЕЕВА НИНА ВАЛЕНТИНОВНА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F:\WP_0006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6110" y="2636912"/>
            <a:ext cx="2895817" cy="33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8355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20608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60648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ДӘРЕСЛӘР   </a:t>
            </a:r>
            <a:r>
              <a:rPr lang="tt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РАСПИСАНИЕСЫ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5" y="1052736"/>
          <a:ext cx="705678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2"/>
                <a:gridCol w="2352262"/>
                <a:gridCol w="235226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ДҮШӘМБЕ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СИШӘМБЕ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ЧӘРШӘМБЕ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81832">
                <a:tc>
                  <a:txBody>
                    <a:bodyPr/>
                    <a:lstStyle/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ТАТАР ӘДӘБИЯТЫ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ҖӘМГЫЯТ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БЕЛЕМЕ</a:t>
                      </a:r>
                    </a:p>
                    <a:p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</a:p>
                    <a:p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ТИН</a:t>
                      </a:r>
                    </a:p>
                    <a:p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ИНГЛИЗ ТЕЛЕ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ҖӘМГЫЯТ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БЕЛЕМЕ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 ТЕЛЕ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ФИЗКУЛ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ТУРА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ҖӘМГЫЯТ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tt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БЕЛЕМЕ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ИНГЛИЗ ТЕЛЕ ФИЗКУЛЬТУРРА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728"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ПӘНҖЕШӘМБЕ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ҖОМГА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ШИМБӘ</a:t>
                      </a:r>
                      <a:endParaRPr lang="ru-RU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528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ИНГЛИЗ ТЕЛЕ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 ТЕЛЕ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ФИЗКУЛЬТУРРА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ТАРИХ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ТАТАР ТЕЛЕ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 ТЕЛЕ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ТАТАР ӘДӘБИЯТЫ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ИНГЛИЗ ТЕЛЕ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</a:p>
                    <a:p>
                      <a:r>
                        <a:rPr lang="tt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835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20608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60648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АЙЛЫК ЭШ ПЛАНЫ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691680" y="1196752"/>
            <a:ext cx="7452320" cy="525658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ина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44000" cy="68835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612576" y="260648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МӘГ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ЛҮМАТЛАР ДӨН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ЯСЫНДА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403648" y="404664"/>
            <a:ext cx="7272808" cy="61206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123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17</cp:revision>
  <dcterms:created xsi:type="dcterms:W3CDTF">2014-10-11T05:39:17Z</dcterms:created>
  <dcterms:modified xsi:type="dcterms:W3CDTF">2014-10-14T09:07:14Z</dcterms:modified>
</cp:coreProperties>
</file>